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0" r:id="rId4"/>
    <p:sldId id="262" r:id="rId5"/>
    <p:sldId id="274" r:id="rId6"/>
    <p:sldId id="264" r:id="rId7"/>
    <p:sldId id="275" r:id="rId8"/>
    <p:sldId id="276" r:id="rId9"/>
    <p:sldId id="277" r:id="rId10"/>
    <p:sldId id="278" r:id="rId11"/>
    <p:sldId id="279" r:id="rId12"/>
    <p:sldId id="267" r:id="rId13"/>
  </p:sldIdLst>
  <p:sldSz cx="6146800" cy="7251700"/>
  <p:notesSz cx="6146800" cy="72517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712A"/>
    <a:srgbClr val="F37F3F"/>
    <a:srgbClr val="F56227"/>
    <a:srgbClr val="E3580B"/>
    <a:srgbClr val="719E44"/>
    <a:srgbClr val="7C9F43"/>
    <a:srgbClr val="85AA48"/>
    <a:srgbClr val="A8CE52"/>
    <a:srgbClr val="974F82"/>
    <a:srgbClr val="E56D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0907FB-9D7D-44FA-BD3D-7464C18712C6}" v="1283" dt="2025-10-13T04:36:33.49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41" autoAdjust="0"/>
    <p:restoredTop sz="94660"/>
  </p:normalViewPr>
  <p:slideViewPr>
    <p:cSldViewPr>
      <p:cViewPr>
        <p:scale>
          <a:sx n="75" d="100"/>
          <a:sy n="75" d="100"/>
        </p:scale>
        <p:origin x="1858" y="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nso Carozzi Suarez" userId="4cb74679f110e0be" providerId="LiveId" clId="{CF045A25-7CD9-4281-BAEA-8DA0728820E8}"/>
    <pc:docChg chg="custSel modSld">
      <pc:chgData name="Alonso Carozzi Suarez" userId="4cb74679f110e0be" providerId="LiveId" clId="{CF045A25-7CD9-4281-BAEA-8DA0728820E8}" dt="2025-10-14T03:39:22.912" v="275" actId="478"/>
      <pc:docMkLst>
        <pc:docMk/>
      </pc:docMkLst>
      <pc:sldChg chg="delSp modSp mod">
        <pc:chgData name="Alonso Carozzi Suarez" userId="4cb74679f110e0be" providerId="LiveId" clId="{CF045A25-7CD9-4281-BAEA-8DA0728820E8}" dt="2025-10-14T03:34:10.442" v="126" actId="478"/>
        <pc:sldMkLst>
          <pc:docMk/>
          <pc:sldMk cId="0" sldId="260"/>
        </pc:sldMkLst>
        <pc:spChg chg="mod">
          <ac:chgData name="Alonso Carozzi Suarez" userId="4cb74679f110e0be" providerId="LiveId" clId="{CF045A25-7CD9-4281-BAEA-8DA0728820E8}" dt="2025-10-14T03:33:52.900" v="119" actId="1076"/>
          <ac:spMkLst>
            <pc:docMk/>
            <pc:sldMk cId="0" sldId="260"/>
            <ac:spMk id="81" creationId="{1CB0A5C5-7833-4273-9AA8-FD4A06C4DF55}"/>
          </ac:spMkLst>
        </pc:spChg>
        <pc:spChg chg="del mod">
          <ac:chgData name="Alonso Carozzi Suarez" userId="4cb74679f110e0be" providerId="LiveId" clId="{CF045A25-7CD9-4281-BAEA-8DA0728820E8}" dt="2025-10-14T03:34:10.442" v="126" actId="478"/>
          <ac:spMkLst>
            <pc:docMk/>
            <pc:sldMk cId="0" sldId="260"/>
            <ac:spMk id="89" creationId="{B252B503-2D70-BAAC-938A-F3FFF996F69A}"/>
          </ac:spMkLst>
        </pc:spChg>
        <pc:grpChg chg="mod">
          <ac:chgData name="Alonso Carozzi Suarez" userId="4cb74679f110e0be" providerId="LiveId" clId="{CF045A25-7CD9-4281-BAEA-8DA0728820E8}" dt="2025-10-14T03:34:01.729" v="123" actId="1038"/>
          <ac:grpSpMkLst>
            <pc:docMk/>
            <pc:sldMk cId="0" sldId="260"/>
            <ac:grpSpMk id="86" creationId="{386A2A9B-2E76-C70A-67D4-33BB78F5B3CA}"/>
          </ac:grpSpMkLst>
        </pc:grpChg>
      </pc:sldChg>
      <pc:sldChg chg="delSp mod">
        <pc:chgData name="Alonso Carozzi Suarez" userId="4cb74679f110e0be" providerId="LiveId" clId="{CF045A25-7CD9-4281-BAEA-8DA0728820E8}" dt="2025-10-14T03:39:18.423" v="273" actId="478"/>
        <pc:sldMkLst>
          <pc:docMk/>
          <pc:sldMk cId="0" sldId="267"/>
        </pc:sldMkLst>
        <pc:spChg chg="del">
          <ac:chgData name="Alonso Carozzi Suarez" userId="4cb74679f110e0be" providerId="LiveId" clId="{CF045A25-7CD9-4281-BAEA-8DA0728820E8}" dt="2025-10-14T03:39:18.423" v="273" actId="478"/>
          <ac:spMkLst>
            <pc:docMk/>
            <pc:sldMk cId="0" sldId="267"/>
            <ac:spMk id="3" creationId="{FCD36354-263D-9F9D-D895-A3CCEBA62EB1}"/>
          </ac:spMkLst>
        </pc:spChg>
      </pc:sldChg>
      <pc:sldChg chg="delSp modSp mod">
        <pc:chgData name="Alonso Carozzi Suarez" userId="4cb74679f110e0be" providerId="LiveId" clId="{CF045A25-7CD9-4281-BAEA-8DA0728820E8}" dt="2025-10-14T03:31:47.843" v="54" actId="20577"/>
        <pc:sldMkLst>
          <pc:docMk/>
          <pc:sldMk cId="2304732915" sldId="274"/>
        </pc:sldMkLst>
        <pc:spChg chg="del">
          <ac:chgData name="Alonso Carozzi Suarez" userId="4cb74679f110e0be" providerId="LiveId" clId="{CF045A25-7CD9-4281-BAEA-8DA0728820E8}" dt="2025-10-14T03:31:40.984" v="39" actId="478"/>
          <ac:spMkLst>
            <pc:docMk/>
            <pc:sldMk cId="2304732915" sldId="274"/>
            <ac:spMk id="21" creationId="{CD88EDD5-C281-C060-E602-0C27CA13E77B}"/>
          </ac:spMkLst>
        </pc:spChg>
        <pc:spChg chg="mod">
          <ac:chgData name="Alonso Carozzi Suarez" userId="4cb74679f110e0be" providerId="LiveId" clId="{CF045A25-7CD9-4281-BAEA-8DA0728820E8}" dt="2025-10-14T03:31:47.843" v="54" actId="20577"/>
          <ac:spMkLst>
            <pc:docMk/>
            <pc:sldMk cId="2304732915" sldId="274"/>
            <ac:spMk id="81" creationId="{3AAE3074-F955-142A-80CB-7D681D5C2BF5}"/>
          </ac:spMkLst>
        </pc:spChg>
      </pc:sldChg>
      <pc:sldChg chg="delSp modSp mod">
        <pc:chgData name="Alonso Carozzi Suarez" userId="4cb74679f110e0be" providerId="LiveId" clId="{CF045A25-7CD9-4281-BAEA-8DA0728820E8}" dt="2025-10-14T03:33:14.005" v="114" actId="478"/>
        <pc:sldMkLst>
          <pc:docMk/>
          <pc:sldMk cId="520476644" sldId="275"/>
        </pc:sldMkLst>
        <pc:spChg chg="del">
          <ac:chgData name="Alonso Carozzi Suarez" userId="4cb74679f110e0be" providerId="LiveId" clId="{CF045A25-7CD9-4281-BAEA-8DA0728820E8}" dt="2025-10-14T03:33:14.005" v="114" actId="478"/>
          <ac:spMkLst>
            <pc:docMk/>
            <pc:sldMk cId="520476644" sldId="275"/>
            <ac:spMk id="33" creationId="{389B381B-327E-07EE-2BCC-884792F1613F}"/>
          </ac:spMkLst>
        </pc:spChg>
        <pc:spChg chg="mod">
          <ac:chgData name="Alonso Carozzi Suarez" userId="4cb74679f110e0be" providerId="LiveId" clId="{CF045A25-7CD9-4281-BAEA-8DA0728820E8}" dt="2025-10-14T03:33:07.539" v="113" actId="20577"/>
          <ac:spMkLst>
            <pc:docMk/>
            <pc:sldMk cId="520476644" sldId="275"/>
            <ac:spMk id="81" creationId="{48D34DE0-D8E4-FBB8-7959-964099015DAD}"/>
          </ac:spMkLst>
        </pc:spChg>
      </pc:sldChg>
      <pc:sldChg chg="delSp modSp mod">
        <pc:chgData name="Alonso Carozzi Suarez" userId="4cb74679f110e0be" providerId="LiveId" clId="{CF045A25-7CD9-4281-BAEA-8DA0728820E8}" dt="2025-10-14T03:39:22.912" v="275" actId="478"/>
        <pc:sldMkLst>
          <pc:docMk/>
          <pc:sldMk cId="2555645735" sldId="277"/>
        </pc:sldMkLst>
        <pc:spChg chg="del">
          <ac:chgData name="Alonso Carozzi Suarez" userId="4cb74679f110e0be" providerId="LiveId" clId="{CF045A25-7CD9-4281-BAEA-8DA0728820E8}" dt="2025-10-14T03:39:22.912" v="275" actId="478"/>
          <ac:spMkLst>
            <pc:docMk/>
            <pc:sldMk cId="2555645735" sldId="277"/>
            <ac:spMk id="11" creationId="{7FD3C93A-D5C9-4772-9CED-0BBACC39DE46}"/>
          </ac:spMkLst>
        </pc:spChg>
        <pc:spChg chg="del">
          <ac:chgData name="Alonso Carozzi Suarez" userId="4cb74679f110e0be" providerId="LiveId" clId="{CF045A25-7CD9-4281-BAEA-8DA0728820E8}" dt="2025-10-14T03:39:21.510" v="274" actId="478"/>
          <ac:spMkLst>
            <pc:docMk/>
            <pc:sldMk cId="2555645735" sldId="277"/>
            <ac:spMk id="47" creationId="{C4E98856-70F8-5027-5926-D83C920FC3C5}"/>
          </ac:spMkLst>
        </pc:spChg>
        <pc:spChg chg="mod">
          <ac:chgData name="Alonso Carozzi Suarez" userId="4cb74679f110e0be" providerId="LiveId" clId="{CF045A25-7CD9-4281-BAEA-8DA0728820E8}" dt="2025-10-14T03:35:32.485" v="178" actId="20577"/>
          <ac:spMkLst>
            <pc:docMk/>
            <pc:sldMk cId="2555645735" sldId="277"/>
            <ac:spMk id="81" creationId="{3F62FFDA-F691-F7C1-52B9-B94F6691958E}"/>
          </ac:spMkLst>
        </pc:spChg>
      </pc:sldChg>
      <pc:sldChg chg="addSp delSp modSp mod">
        <pc:chgData name="Alonso Carozzi Suarez" userId="4cb74679f110e0be" providerId="LiveId" clId="{CF045A25-7CD9-4281-BAEA-8DA0728820E8}" dt="2025-10-14T03:39:05.408" v="272" actId="14861"/>
        <pc:sldMkLst>
          <pc:docMk/>
          <pc:sldMk cId="613557762" sldId="279"/>
        </pc:sldMkLst>
        <pc:spChg chg="add del mod ord">
          <ac:chgData name="Alonso Carozzi Suarez" userId="4cb74679f110e0be" providerId="LiveId" clId="{CF045A25-7CD9-4281-BAEA-8DA0728820E8}" dt="2025-10-14T03:38:02.533" v="254" actId="478"/>
          <ac:spMkLst>
            <pc:docMk/>
            <pc:sldMk cId="613557762" sldId="279"/>
            <ac:spMk id="5" creationId="{0610A859-612A-1F2C-4340-61C32CCBE41C}"/>
          </ac:spMkLst>
        </pc:spChg>
        <pc:spChg chg="mod">
          <ac:chgData name="Alonso Carozzi Suarez" userId="4cb74679f110e0be" providerId="LiveId" clId="{CF045A25-7CD9-4281-BAEA-8DA0728820E8}" dt="2025-10-14T03:37:41.905" v="251" actId="1076"/>
          <ac:spMkLst>
            <pc:docMk/>
            <pc:sldMk cId="613557762" sldId="279"/>
            <ac:spMk id="58" creationId="{FDB235E5-3F00-9B88-66D5-81F8BBDEFD23}"/>
          </ac:spMkLst>
        </pc:spChg>
        <pc:spChg chg="mod">
          <ac:chgData name="Alonso Carozzi Suarez" userId="4cb74679f110e0be" providerId="LiveId" clId="{CF045A25-7CD9-4281-BAEA-8DA0728820E8}" dt="2025-10-14T03:37:41.905" v="251" actId="1076"/>
          <ac:spMkLst>
            <pc:docMk/>
            <pc:sldMk cId="613557762" sldId="279"/>
            <ac:spMk id="59" creationId="{DDD4D8DE-D839-7B27-97B0-6D6DC8DABA09}"/>
          </ac:spMkLst>
        </pc:spChg>
        <pc:spChg chg="mod">
          <ac:chgData name="Alonso Carozzi Suarez" userId="4cb74679f110e0be" providerId="LiveId" clId="{CF045A25-7CD9-4281-BAEA-8DA0728820E8}" dt="2025-10-14T03:37:54.784" v="252" actId="1076"/>
          <ac:spMkLst>
            <pc:docMk/>
            <pc:sldMk cId="613557762" sldId="279"/>
            <ac:spMk id="60" creationId="{9CA0E0B6-BBCF-AC4B-3757-6A3CE1ECE708}"/>
          </ac:spMkLst>
        </pc:spChg>
        <pc:spChg chg="mod">
          <ac:chgData name="Alonso Carozzi Suarez" userId="4cb74679f110e0be" providerId="LiveId" clId="{CF045A25-7CD9-4281-BAEA-8DA0728820E8}" dt="2025-10-14T03:37:54.784" v="252" actId="1076"/>
          <ac:spMkLst>
            <pc:docMk/>
            <pc:sldMk cId="613557762" sldId="279"/>
            <ac:spMk id="61" creationId="{FCAF5A3F-F9EE-272B-5730-536514342340}"/>
          </ac:spMkLst>
        </pc:spChg>
        <pc:spChg chg="mod">
          <ac:chgData name="Alonso Carozzi Suarez" userId="4cb74679f110e0be" providerId="LiveId" clId="{CF045A25-7CD9-4281-BAEA-8DA0728820E8}" dt="2025-10-14T03:38:30.215" v="258" actId="20577"/>
          <ac:spMkLst>
            <pc:docMk/>
            <pc:sldMk cId="613557762" sldId="279"/>
            <ac:spMk id="63" creationId="{FC66D9AA-5F1F-F012-8B3D-8937BECBD362}"/>
          </ac:spMkLst>
        </pc:spChg>
        <pc:spChg chg="del">
          <ac:chgData name="Alonso Carozzi Suarez" userId="4cb74679f110e0be" providerId="LiveId" clId="{CF045A25-7CD9-4281-BAEA-8DA0728820E8}" dt="2025-10-14T03:38:36.142" v="259" actId="478"/>
          <ac:spMkLst>
            <pc:docMk/>
            <pc:sldMk cId="613557762" sldId="279"/>
            <ac:spMk id="7170" creationId="{6C8245E3-4EE6-0F86-0E33-5D3CDB1E4C8E}"/>
          </ac:spMkLst>
        </pc:spChg>
        <pc:spChg chg="del">
          <ac:chgData name="Alonso Carozzi Suarez" userId="4cb74679f110e0be" providerId="LiveId" clId="{CF045A25-7CD9-4281-BAEA-8DA0728820E8}" dt="2025-10-14T03:38:37.796" v="260" actId="478"/>
          <ac:spMkLst>
            <pc:docMk/>
            <pc:sldMk cId="613557762" sldId="279"/>
            <ac:spMk id="7171" creationId="{34906725-8147-0EB3-DBE1-FE47C08B5991}"/>
          </ac:spMkLst>
        </pc:spChg>
        <pc:grpChg chg="mod">
          <ac:chgData name="Alonso Carozzi Suarez" userId="4cb74679f110e0be" providerId="LiveId" clId="{CF045A25-7CD9-4281-BAEA-8DA0728820E8}" dt="2025-10-14T03:38:43.638" v="268" actId="1036"/>
          <ac:grpSpMkLst>
            <pc:docMk/>
            <pc:sldMk cId="613557762" sldId="279"/>
            <ac:grpSpMk id="57" creationId="{A02D1810-449D-E1C6-E12A-B7FFD3961D97}"/>
          </ac:grpSpMkLst>
        </pc:grpChg>
        <pc:picChg chg="mod">
          <ac:chgData name="Alonso Carozzi Suarez" userId="4cb74679f110e0be" providerId="LiveId" clId="{CF045A25-7CD9-4281-BAEA-8DA0728820E8}" dt="2025-10-14T03:39:05.408" v="272" actId="14861"/>
          <ac:picMkLst>
            <pc:docMk/>
            <pc:sldMk cId="613557762" sldId="279"/>
            <ac:picMk id="3" creationId="{A607DDE6-13F9-C5F8-0BF8-B7C2D2FC9341}"/>
          </ac:picMkLst>
        </pc:picChg>
        <pc:picChg chg="mod">
          <ac:chgData name="Alonso Carozzi Suarez" userId="4cb74679f110e0be" providerId="LiveId" clId="{CF045A25-7CD9-4281-BAEA-8DA0728820E8}" dt="2025-10-14T03:39:05.408" v="272" actId="14861"/>
          <ac:picMkLst>
            <pc:docMk/>
            <pc:sldMk cId="613557762" sldId="279"/>
            <ac:picMk id="4" creationId="{4D8A8480-B4C1-43DE-7256-E9683B0BE225}"/>
          </ac:picMkLst>
        </pc:picChg>
        <pc:cxnChg chg="mod">
          <ac:chgData name="Alonso Carozzi Suarez" userId="4cb74679f110e0be" providerId="LiveId" clId="{CF045A25-7CD9-4281-BAEA-8DA0728820E8}" dt="2025-10-14T03:37:59.910" v="253" actId="14100"/>
          <ac:cxnSpMkLst>
            <pc:docMk/>
            <pc:sldMk cId="613557762" sldId="279"/>
            <ac:cxnSpMk id="62" creationId="{2C50030D-33CD-256B-D20B-06731DE4A0BA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9105" y="2232279"/>
            <a:ext cx="5203190" cy="15121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FF010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18210" y="4032504"/>
            <a:ext cx="4284980" cy="1800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FF010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FF010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06070" y="1656207"/>
            <a:ext cx="2662809" cy="475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152521" y="1656207"/>
            <a:ext cx="2662809" cy="475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FF010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6993" y="561008"/>
            <a:ext cx="4953149" cy="1062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FF010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6070" y="1656207"/>
            <a:ext cx="5509260" cy="475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081276" y="6696837"/>
            <a:ext cx="1958848" cy="360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06070" y="6696837"/>
            <a:ext cx="1407922" cy="360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407408" y="6696837"/>
            <a:ext cx="1407922" cy="360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3.wdp"/><Relationship Id="rId7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microsoft.com/office/2007/relationships/hdphoto" Target="../media/hdphoto4.wdp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microsoft.com/office/2007/relationships/hdphoto" Target="../media/hdphoto7.wdp"/><Relationship Id="rId12" Type="http://schemas.microsoft.com/office/2007/relationships/hdphoto" Target="../media/hdphoto9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microsoft.com/office/2007/relationships/hdphoto" Target="../media/hdphoto6.wdp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microsoft.com/office/2007/relationships/hdphoto" Target="../media/hdphoto8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microsoft.com/office/2007/relationships/hdphoto" Target="../media/hdphoto1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microsoft.com/office/2007/relationships/hdphoto" Target="../media/hdphoto4.wdp"/><Relationship Id="rId5" Type="http://schemas.microsoft.com/office/2007/relationships/hdphoto" Target="../media/hdphoto10.wdp"/><Relationship Id="rId10" Type="http://schemas.openxmlformats.org/officeDocument/2006/relationships/image" Target="../media/image11.png"/><Relationship Id="rId4" Type="http://schemas.openxmlformats.org/officeDocument/2006/relationships/image" Target="../media/image26.png"/><Relationship Id="rId9" Type="http://schemas.microsoft.com/office/2007/relationships/hdphoto" Target="../media/hdphoto1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microsoft.com/office/2007/relationships/hdphoto" Target="../media/hdphoto13.wdp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21 millones resultados de imágenes, fotos de stock e ilustraciones libres  de regalías para Fondo cocina | Shutterstock">
            <a:extLst>
              <a:ext uri="{FF2B5EF4-FFF2-40B4-BE49-F238E27FC236}">
                <a16:creationId xmlns:a16="http://schemas.microsoft.com/office/drawing/2014/main" id="{515D2E02-1016-AF2F-2CC0-1F688BA29F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1" r="8527" b="-6173"/>
          <a:stretch>
            <a:fillRect/>
          </a:stretch>
        </p:blipFill>
        <p:spPr bwMode="auto">
          <a:xfrm>
            <a:off x="0" y="0"/>
            <a:ext cx="6146800" cy="725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object 4">
            <a:extLst>
              <a:ext uri="{FF2B5EF4-FFF2-40B4-BE49-F238E27FC236}">
                <a16:creationId xmlns:a16="http://schemas.microsoft.com/office/drawing/2014/main" id="{8F9C56EC-133D-06EF-C11E-38E171EBB03D}"/>
              </a:ext>
            </a:extLst>
          </p:cNvPr>
          <p:cNvPicPr/>
          <p:nvPr/>
        </p:nvPicPr>
        <p:blipFill>
          <a:blip r:embed="rId3" cstate="print"/>
          <a:srcRect b="24097"/>
          <a:stretch>
            <a:fillRect/>
          </a:stretch>
        </p:blipFill>
        <p:spPr>
          <a:xfrm>
            <a:off x="1693222" y="2106545"/>
            <a:ext cx="2760356" cy="1076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5D940F7-1E44-3D26-49D0-CB1677676842}"/>
              </a:ext>
            </a:extLst>
          </p:cNvPr>
          <p:cNvSpPr txBox="1"/>
          <p:nvPr/>
        </p:nvSpPr>
        <p:spPr>
          <a:xfrm>
            <a:off x="1051316" y="3702050"/>
            <a:ext cx="4208203" cy="430887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s-419" sz="22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!Tan simple, que ya está listo¡</a:t>
            </a:r>
            <a:endParaRPr lang="en-US" sz="2200" b="1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26" name="Picture 2" descr="Light wooden table, wooden tables, grain, light color png | PNGWing">
            <a:extLst>
              <a:ext uri="{FF2B5EF4-FFF2-40B4-BE49-F238E27FC236}">
                <a16:creationId xmlns:a16="http://schemas.microsoft.com/office/drawing/2014/main" id="{CEC7C4AC-FF86-0107-2943-CC6C86E640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77" b="97207" l="761" r="99022">
                        <a14:foregroundMark x1="761" y1="84358" x2="9022" y2="72346"/>
                        <a14:foregroundMark x1="9022" y1="72346" x2="34130" y2="70112"/>
                        <a14:foregroundMark x1="34130" y1="70112" x2="85870" y2="74302"/>
                        <a14:foregroundMark x1="85870" y1="74302" x2="96196" y2="71788"/>
                        <a14:foregroundMark x1="96196" y1="71788" x2="98152" y2="93017"/>
                        <a14:foregroundMark x1="98152" y1="93017" x2="8587" y2="95251"/>
                        <a14:foregroundMark x1="8587" y1="95251" x2="761" y2="85754"/>
                        <a14:foregroundMark x1="761" y1="85754" x2="16848" y2="83240"/>
                        <a14:foregroundMark x1="16848" y1="83240" x2="59674" y2="87151"/>
                        <a14:foregroundMark x1="3696" y1="97207" x2="3696" y2="97207"/>
                        <a14:foregroundMark x1="99022" y1="93855" x2="99022" y2="938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50" r="3154"/>
          <a:stretch>
            <a:fillRect/>
          </a:stretch>
        </p:blipFill>
        <p:spPr bwMode="auto">
          <a:xfrm>
            <a:off x="0" y="2955272"/>
            <a:ext cx="6146800" cy="429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B29473B-C90B-A823-EFAA-7F9E49A9607E}"/>
              </a:ext>
            </a:extLst>
          </p:cNvPr>
          <p:cNvGrpSpPr/>
          <p:nvPr/>
        </p:nvGrpSpPr>
        <p:grpSpPr>
          <a:xfrm>
            <a:off x="254000" y="5069587"/>
            <a:ext cx="5658975" cy="1680463"/>
            <a:chOff x="254000" y="4561553"/>
            <a:chExt cx="5658975" cy="1680463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A3AF9A91-C75F-67C9-3AD2-6AA0C3002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938" b="94617" l="9066" r="94142">
                          <a14:foregroundMark x1="17852" y1="16149" x2="17852" y2="16149"/>
                          <a14:foregroundMark x1="13389" y1="32505" x2="13389" y2="32505"/>
                          <a14:foregroundMark x1="16457" y1="53002" x2="16457" y2="53002"/>
                          <a14:foregroundMark x1="16597" y1="61698" x2="16597" y2="61698"/>
                          <a14:foregroundMark x1="15900" y1="73292" x2="15621" y2="71429"/>
                          <a14:foregroundMark x1="12552" y1="60455" x2="12552" y2="57971"/>
                          <a14:foregroundMark x1="12692" y1="50518" x2="12692" y2="50518"/>
                          <a14:foregroundMark x1="13529" y1="49275" x2="13529" y2="47826"/>
                          <a14:foregroundMark x1="13250" y1="36025" x2="13808" y2="31677"/>
                          <a14:foregroundMark x1="18968" y1="17391" x2="20084" y2="15735"/>
                          <a14:foregroundMark x1="22036" y1="13665" x2="22036" y2="13665"/>
                          <a14:foregroundMark x1="25384" y1="10559" x2="25384" y2="10559"/>
                          <a14:foregroundMark x1="31939" y1="10559" x2="33333" y2="10559"/>
                          <a14:foregroundMark x1="48954" y1="11801" x2="51604" y2="11801"/>
                          <a14:foregroundMark x1="59833" y1="10352" x2="59833" y2="10352"/>
                          <a14:foregroundMark x1="69874" y1="10352" x2="70990" y2="10352"/>
                          <a14:foregroundMark x1="75174" y1="10766" x2="79916" y2="11801"/>
                          <a14:foregroundMark x1="89261" y1="13665" x2="89400" y2="14493"/>
                          <a14:foregroundMark x1="89400" y1="28571" x2="90237" y2="31470"/>
                          <a14:foregroundMark x1="91353" y1="44099" x2="91353" y2="46170"/>
                          <a14:foregroundMark x1="91353" y1="53623" x2="91353" y2="55901"/>
                          <a14:foregroundMark x1="90377" y1="63768" x2="90377" y2="63768"/>
                          <a14:foregroundMark x1="88285" y1="82195" x2="87866" y2="82816"/>
                          <a14:foregroundMark x1="84379" y1="88613" x2="82845" y2="88613"/>
                          <a14:foregroundMark x1="74895" y1="92133" x2="73361" y2="91304"/>
                          <a14:foregroundMark x1="58438" y1="88613" x2="56067" y2="88613"/>
                          <a14:foregroundMark x1="29707" y1="87578" x2="28591" y2="87164"/>
                          <a14:foregroundMark x1="16318" y1="84472" x2="16039" y2="82816"/>
                          <a14:foregroundMark x1="13947" y1="59420" x2="13947" y2="57764"/>
                          <a14:foregroundMark x1="12273" y1="46377" x2="11994" y2="43685"/>
                          <a14:foregroundMark x1="11297" y1="36232" x2="11297" y2="34576"/>
                          <a14:foregroundMark x1="12413" y1="18841" x2="12413" y2="18841"/>
                          <a14:foregroundMark x1="10181" y1="20083" x2="10181" y2="21532"/>
                          <a14:foregroundMark x1="10181" y1="25466" x2="10181" y2="26501"/>
                          <a14:foregroundMark x1="9344" y1="34369" x2="9623" y2="35197"/>
                          <a14:foregroundMark x1="10879" y1="41822" x2="11158" y2="43685"/>
                          <a14:foregroundMark x1="11018" y1="50725" x2="11018" y2="50725"/>
                          <a14:foregroundMark x1="27894" y1="34576" x2="28870" y2="34576"/>
                          <a14:foregroundMark x1="41702" y1="45342" x2="41004" y2="45756"/>
                          <a14:foregroundMark x1="25941" y1="20704" x2="25941" y2="20704"/>
                          <a14:foregroundMark x1="29428" y1="18219" x2="29428" y2="18219"/>
                          <a14:foregroundMark x1="12552" y1="75155" x2="12413" y2="74120"/>
                          <a14:foregroundMark x1="12134" y1="59213" x2="12134" y2="59213"/>
                          <a14:foregroundMark x1="12134" y1="62733" x2="12134" y2="63975"/>
                          <a14:foregroundMark x1="13110" y1="73913" x2="13110" y2="73913"/>
                          <a14:foregroundMark x1="14784" y1="80745" x2="15063" y2="81573"/>
                          <a14:foregroundMark x1="17155" y1="89855" x2="17573" y2="89855"/>
                          <a14:foregroundMark x1="23570" y1="92133" x2="27336" y2="91925"/>
                          <a14:foregroundMark x1="36123" y1="91511" x2="36541" y2="90476"/>
                          <a14:foregroundMark x1="38633" y1="84679" x2="38633" y2="83851"/>
                          <a14:foregroundMark x1="38075" y1="76190" x2="38075" y2="74534"/>
                          <a14:foregroundMark x1="38075" y1="73292" x2="38075" y2="71429"/>
                          <a14:foregroundMark x1="34449" y1="49896" x2="33612" y2="49896"/>
                          <a14:foregroundMark x1="26778" y1="54037" x2="26778" y2="54037"/>
                          <a14:foregroundMark x1="22734" y1="54037" x2="22315" y2="54037"/>
                          <a14:foregroundMark x1="20223" y1="55072" x2="20223" y2="55072"/>
                          <a14:foregroundMark x1="13947" y1="75983" x2="14365" y2="76605"/>
                          <a14:foregroundMark x1="16457" y1="81781" x2="16457" y2="81781"/>
                          <a14:foregroundMark x1="12831" y1="66460" x2="12831" y2="66460"/>
                          <a14:foregroundMark x1="12273" y1="72050" x2="12831" y2="74327"/>
                          <a14:foregroundMark x1="13529" y1="78882" x2="13529" y2="78882"/>
                          <a14:foregroundMark x1="13529" y1="81573" x2="13529" y2="81573"/>
                          <a14:foregroundMark x1="14784" y1="85300" x2="14784" y2="85300"/>
                          <a14:foregroundMark x1="15760" y1="86542" x2="15760" y2="86542"/>
                          <a14:foregroundMark x1="16179" y1="87785" x2="16179" y2="87785"/>
                          <a14:foregroundMark x1="18271" y1="89234" x2="18271" y2="89234"/>
                          <a14:foregroundMark x1="18828" y1="89441" x2="18828" y2="89441"/>
                          <a14:foregroundMark x1="19107" y1="89855" x2="19107" y2="89855"/>
                          <a14:foregroundMark x1="21060" y1="90890" x2="22455" y2="91097"/>
                          <a14:foregroundMark x1="24826" y1="91511" x2="26499" y2="91511"/>
                          <a14:foregroundMark x1="33891" y1="91925" x2="35425" y2="91925"/>
                          <a14:foregroundMark x1="38773" y1="91511" x2="38773" y2="90890"/>
                          <a14:foregroundMark x1="37657" y1="84679" x2="37099" y2="82609"/>
                          <a14:foregroundMark x1="34170" y1="74534" x2="33891" y2="73085"/>
                          <a14:foregroundMark x1="31241" y1="71014" x2="31102" y2="69565"/>
                          <a14:foregroundMark x1="31102" y1="65424" x2="31799" y2="61491"/>
                          <a14:foregroundMark x1="32636" y1="52174" x2="32636" y2="52174"/>
                          <a14:foregroundMark x1="36541" y1="75983" x2="36541" y2="75983"/>
                          <a14:foregroundMark x1="12692" y1="86128" x2="12692" y2="86128"/>
                          <a14:foregroundMark x1="15900" y1="92961" x2="17713" y2="94203"/>
                          <a14:foregroundMark x1="23710" y1="94410" x2="27336" y2="93789"/>
                          <a14:foregroundMark x1="41423" y1="91304" x2="41423" y2="91304"/>
                          <a14:foregroundMark x1="52720" y1="91511" x2="52720" y2="91511"/>
                          <a14:foregroundMark x1="55370" y1="95031" x2="55370" y2="95031"/>
                          <a14:foregroundMark x1="93166" y1="27122" x2="93166" y2="27122"/>
                          <a14:foregroundMark x1="92608" y1="41201" x2="92608" y2="42236"/>
                          <a14:foregroundMark x1="93166" y1="18634" x2="93166" y2="18634"/>
                          <a14:foregroundMark x1="92469" y1="15942" x2="92469" y2="15942"/>
                          <a14:foregroundMark x1="94142" y1="19048" x2="94142" y2="19876"/>
                          <a14:foregroundMark x1="19526" y1="88199" x2="19526" y2="88199"/>
                          <a14:foregroundMark x1="25941" y1="83023" x2="25941" y2="83023"/>
                          <a14:foregroundMark x1="25523" y1="87992" x2="25523" y2="87992"/>
                          <a14:foregroundMark x1="25941" y1="70807" x2="25941" y2="708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35653" y="4834926"/>
              <a:ext cx="1485547" cy="1000724"/>
            </a:xfrm>
            <a:prstGeom prst="rect">
              <a:avLst/>
            </a:prstGeom>
            <a:effectLst>
              <a:outerShdw blurRad="139700" dist="279400" dir="16200000" sy="23000" kx="-1200000" algn="bl" rotWithShape="0">
                <a:prstClr val="black">
                  <a:alpha val="47000"/>
                </a:prstClr>
              </a:outerShdw>
            </a:effectLst>
          </p:spPr>
        </p:pic>
        <p:pic>
          <p:nvPicPr>
            <p:cNvPr id="30" name="object 10">
              <a:extLst>
                <a:ext uri="{FF2B5EF4-FFF2-40B4-BE49-F238E27FC236}">
                  <a16:creationId xmlns:a16="http://schemas.microsoft.com/office/drawing/2014/main" id="{70A60D65-7809-9EE5-DF20-577FACC5A338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 rot="21345558">
              <a:off x="1513588" y="4801810"/>
              <a:ext cx="1752111" cy="1157225"/>
            </a:xfrm>
            <a:prstGeom prst="rect">
              <a:avLst/>
            </a:prstGeom>
            <a:effectLst>
              <a:outerShdw blurRad="139700" dist="279400" dir="16200000" sy="23000" kx="-1200000" algn="bl" rotWithShape="0">
                <a:prstClr val="black">
                  <a:alpha val="47000"/>
                </a:prstClr>
              </a:outerShdw>
            </a:effectLst>
          </p:spPr>
        </p:pic>
        <p:pic>
          <p:nvPicPr>
            <p:cNvPr id="31" name="object 9">
              <a:extLst>
                <a:ext uri="{FF2B5EF4-FFF2-40B4-BE49-F238E27FC236}">
                  <a16:creationId xmlns:a16="http://schemas.microsoft.com/office/drawing/2014/main" id="{75C85F1B-1ED0-D2C0-6838-0A5ABBA04A2A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 rot="321446">
              <a:off x="2269577" y="5029659"/>
              <a:ext cx="1771683" cy="1212357"/>
            </a:xfrm>
            <a:prstGeom prst="rect">
              <a:avLst/>
            </a:prstGeom>
            <a:effectLst>
              <a:outerShdw blurRad="139700" dist="279400" dir="16200000" sy="23000" kx="-1200000" algn="bl" rotWithShape="0">
                <a:prstClr val="black">
                  <a:alpha val="47000"/>
                </a:prstClr>
              </a:outerShdw>
            </a:effectLst>
          </p:spPr>
        </p:pic>
        <p:pic>
          <p:nvPicPr>
            <p:cNvPr id="32" name="Picture 2">
              <a:extLst>
                <a:ext uri="{FF2B5EF4-FFF2-40B4-BE49-F238E27FC236}">
                  <a16:creationId xmlns:a16="http://schemas.microsoft.com/office/drawing/2014/main" id="{741BB689-7DD1-6A39-D2A8-AA15D013B2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368800" y="4561553"/>
              <a:ext cx="1544175" cy="1637738"/>
            </a:xfrm>
            <a:prstGeom prst="rect">
              <a:avLst/>
            </a:prstGeom>
            <a:noFill/>
            <a:effectLst>
              <a:outerShdw blurRad="139700" dist="279400" dir="16200000" sy="23000" kx="-1200000" algn="bl" rotWithShape="0">
                <a:prstClr val="black">
                  <a:alpha val="47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Tamal Verde">
              <a:extLst>
                <a:ext uri="{FF2B5EF4-FFF2-40B4-BE49-F238E27FC236}">
                  <a16:creationId xmlns:a16="http://schemas.microsoft.com/office/drawing/2014/main" id="{3C45652B-3CA3-1A2F-C245-DB278338C3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00" y="4578911"/>
              <a:ext cx="1637739" cy="1637739"/>
            </a:xfrm>
            <a:prstGeom prst="rect">
              <a:avLst/>
            </a:prstGeom>
            <a:noFill/>
            <a:effectLst>
              <a:outerShdw blurRad="139700" dist="279400" dir="16200000" sy="23000" kx="-1200000" algn="bl" rotWithShape="0">
                <a:prstClr val="black">
                  <a:alpha val="47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8" y="0"/>
            <a:ext cx="6142441" cy="725143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2E4F0E5-8405-0C98-2310-B0A46380FBD2}"/>
              </a:ext>
            </a:extLst>
          </p:cNvPr>
          <p:cNvSpPr/>
          <p:nvPr/>
        </p:nvSpPr>
        <p:spPr>
          <a:xfrm>
            <a:off x="0" y="2330450"/>
            <a:ext cx="6146800" cy="1066800"/>
          </a:xfrm>
          <a:prstGeom prst="rect">
            <a:avLst/>
          </a:prstGeom>
          <a:solidFill>
            <a:srgbClr val="A37547">
              <a:alpha val="88000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4000" y="2406650"/>
            <a:ext cx="2971800" cy="936154"/>
          </a:xfrm>
          <a:prstGeom prst="rect">
            <a:avLst/>
          </a:prstGeom>
          <a:effectLst/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419" sz="3000" spc="-60" dirty="0">
                <a:solidFill>
                  <a:schemeClr val="bg1"/>
                </a:solidFill>
              </a:rPr>
              <a:t>COMIDAS </a:t>
            </a:r>
            <a:br>
              <a:rPr lang="es-419" sz="3000" spc="-60" dirty="0">
                <a:solidFill>
                  <a:schemeClr val="bg1"/>
                </a:solidFill>
              </a:rPr>
            </a:br>
            <a:r>
              <a:rPr lang="es-419" sz="3000" spc="-60" dirty="0">
                <a:solidFill>
                  <a:schemeClr val="bg1"/>
                </a:solidFill>
              </a:rPr>
              <a:t>PREPARADAS</a:t>
            </a:r>
            <a:endParaRPr sz="3000" spc="-60" dirty="0">
              <a:solidFill>
                <a:schemeClr val="bg1"/>
              </a:solidFill>
            </a:endParaRPr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012EFACC-EEA3-1AB7-A40A-86D1021CC958}"/>
              </a:ext>
            </a:extLst>
          </p:cNvPr>
          <p:cNvPicPr/>
          <p:nvPr/>
        </p:nvPicPr>
        <p:blipFill>
          <a:blip r:embed="rId3" cstate="print"/>
          <a:srcRect b="24097"/>
          <a:stretch>
            <a:fillRect/>
          </a:stretch>
        </p:blipFill>
        <p:spPr>
          <a:xfrm>
            <a:off x="4216400" y="273050"/>
            <a:ext cx="1802872" cy="695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31" b="89764" l="2490" r="97718">
                        <a14:foregroundMark x1="13071" y1="24016" x2="13071" y2="24016"/>
                        <a14:foregroundMark x1="21162" y1="33465" x2="21162" y2="33465"/>
                        <a14:foregroundMark x1="21992" y1="35827" x2="21992" y2="35827"/>
                        <a14:foregroundMark x1="33921" y1="40945" x2="34232" y2="41339"/>
                        <a14:foregroundMark x1="37552" y1="44882" x2="37552" y2="44882"/>
                        <a14:foregroundMark x1="42739" y1="48425" x2="43776" y2="49213"/>
                        <a14:foregroundMark x1="46992" y1="51575" x2="46992" y2="51575"/>
                        <a14:foregroundMark x1="49481" y1="53937" x2="50311" y2="53937"/>
                        <a14:foregroundMark x1="56432" y1="55906" x2="56846" y2="55906"/>
                        <a14:foregroundMark x1="60373" y1="55906" x2="61307" y2="55906"/>
                        <a14:foregroundMark x1="66701" y1="55118" x2="67427" y2="55118"/>
                        <a14:foregroundMark x1="72303" y1="54331" x2="73548" y2="53150"/>
                        <a14:foregroundMark x1="74793" y1="52756" x2="75000" y2="52362"/>
                        <a14:foregroundMark x1="76971" y1="51969" x2="79046" y2="50394"/>
                        <a14:foregroundMark x1="85166" y1="45276" x2="85892" y2="44094"/>
                        <a14:foregroundMark x1="86826" y1="43307" x2="87137" y2="42520"/>
                        <a14:foregroundMark x1="87656" y1="41339" x2="87759" y2="40157"/>
                        <a14:foregroundMark x1="88382" y1="37402" x2="88382" y2="35827"/>
                        <a14:foregroundMark x1="87656" y1="31890" x2="87137" y2="29528"/>
                        <a14:foregroundMark x1="85477" y1="26378" x2="84440" y2="24803"/>
                        <a14:foregroundMark x1="81432" y1="22835" x2="80913" y2="22835"/>
                        <a14:foregroundMark x1="75311" y1="22835" x2="74170" y2="22835"/>
                        <a14:foregroundMark x1="69191" y1="25197" x2="67635" y2="25197"/>
                        <a14:foregroundMark x1="61100" y1="24803" x2="59544" y2="23622"/>
                        <a14:foregroundMark x1="55602" y1="22441" x2="54979" y2="22441"/>
                        <a14:foregroundMark x1="50726" y1="22441" x2="48963" y2="22047"/>
                        <a14:foregroundMark x1="44710" y1="21654" x2="43257" y2="22047"/>
                        <a14:foregroundMark x1="41494" y1="21654" x2="39627" y2="21654"/>
                        <a14:foregroundMark x1="38797" y1="21654" x2="37967" y2="21654"/>
                        <a14:foregroundMark x1="35062" y1="22047" x2="34129" y2="22047"/>
                        <a14:foregroundMark x1="32884" y1="22047" x2="31743" y2="22047"/>
                        <a14:foregroundMark x1="31328" y1="22047" x2="30602" y2="22047"/>
                        <a14:foregroundMark x1="28838" y1="21260" x2="26867" y2="19685"/>
                        <a14:foregroundMark x1="25415" y1="18504" x2="24481" y2="18110"/>
                        <a14:foregroundMark x1="23548" y1="18110" x2="22822" y2="18110"/>
                        <a14:foregroundMark x1="21992" y1="17717" x2="21266" y2="17323"/>
                        <a14:foregroundMark x1="16183" y1="12992" x2="16183" y2="12992"/>
                        <a14:foregroundMark x1="6328" y1="12992" x2="6328" y2="12992"/>
                        <a14:foregroundMark x1="5809" y1="13386" x2="5809" y2="13386"/>
                        <a14:foregroundMark x1="5705" y1="14173" x2="5705" y2="14173"/>
                        <a14:foregroundMark x1="4357" y1="16929" x2="4149" y2="17323"/>
                        <a14:foregroundMark x1="2697" y1="14961" x2="2697" y2="14961"/>
                        <a14:foregroundMark x1="2593" y1="14567" x2="2593" y2="14567"/>
                        <a14:foregroundMark x1="31017" y1="6693" x2="31017" y2="6693"/>
                        <a14:foregroundMark x1="33921" y1="5512" x2="33921" y2="5512"/>
                        <a14:foregroundMark x1="47407" y1="16929" x2="47614" y2="17323"/>
                        <a14:foregroundMark x1="78216" y1="35827" x2="78942" y2="35827"/>
                        <a14:foregroundMark x1="92842" y1="18504" x2="92842" y2="18504"/>
                        <a14:foregroundMark x1="92946" y1="18504" x2="93257" y2="18504"/>
                        <a14:foregroundMark x1="95021" y1="24803" x2="95332" y2="26378"/>
                        <a14:foregroundMark x1="95436" y1="28346" x2="95436" y2="28346"/>
                        <a14:foregroundMark x1="96992" y1="15748" x2="96992" y2="15748"/>
                        <a14:foregroundMark x1="93880" y1="12992" x2="92842" y2="12598"/>
                        <a14:foregroundMark x1="83506" y1="12598" x2="82676" y2="12598"/>
                        <a14:foregroundMark x1="79357" y1="14567" x2="79357" y2="14567"/>
                        <a14:foregroundMark x1="87241" y1="31890" x2="89938" y2="33858"/>
                        <a14:foregroundMark x1="96577" y1="47638" x2="96888" y2="48819"/>
                        <a14:foregroundMark x1="97718" y1="55512" x2="97718" y2="55512"/>
                        <a14:foregroundMark x1="96369" y1="72047" x2="96369" y2="72047"/>
                        <a14:foregroundMark x1="94502" y1="87795" x2="93880" y2="87795"/>
                        <a14:foregroundMark x1="18050" y1="20866" x2="18050" y2="20866"/>
                        <a14:foregroundMark x1="12967" y1="16535" x2="12967" y2="16535"/>
                        <a14:foregroundMark x1="3527" y1="10236" x2="3527" y2="10236"/>
                        <a14:foregroundMark x1="5705" y1="27165" x2="5705" y2="27165"/>
                        <a14:foregroundMark x1="33610" y1="5906" x2="33402" y2="5906"/>
                        <a14:foregroundMark x1="35270" y1="4331" x2="35270" y2="4331"/>
                        <a14:backgroundMark x1="10062" y1="70079" x2="10062" y2="70079"/>
                        <a14:backgroundMark x1="11618" y1="72835" x2="11618" y2="72835"/>
                        <a14:backgroundMark x1="13174" y1="75984" x2="13174" y2="75984"/>
                        <a14:backgroundMark x1="16598" y1="80315" x2="16598" y2="80315"/>
                        <a14:backgroundMark x1="18050" y1="83465" x2="18050" y2="83465"/>
                        <a14:backgroundMark x1="19087" y1="85433" x2="19087" y2="85433"/>
                        <a14:backgroundMark x1="19813" y1="85433" x2="19813" y2="85433"/>
                        <a14:backgroundMark x1="20851" y1="87795" x2="20851" y2="87795"/>
                        <a14:backgroundMark x1="22303" y1="88583" x2="22822" y2="88976"/>
                        <a14:backgroundMark x1="24689" y1="89370" x2="24689" y2="89370"/>
                        <a14:backgroundMark x1="23133" y1="88583" x2="22407" y2="88583"/>
                        <a14:backgroundMark x1="21266" y1="87402" x2="20954" y2="86614"/>
                        <a14:backgroundMark x1="19813" y1="85039" x2="19295" y2="84252"/>
                        <a14:backgroundMark x1="17427" y1="81890" x2="17427" y2="81890"/>
                        <a14:backgroundMark x1="17427" y1="81890" x2="17842" y2="81890"/>
                        <a14:backgroundMark x1="19917" y1="84252" x2="20332" y2="84252"/>
                        <a14:backgroundMark x1="21369" y1="87008" x2="21369" y2="87008"/>
                        <a14:backgroundMark x1="18776" y1="83858" x2="18257" y2="83071"/>
                        <a14:backgroundMark x1="16805" y1="79134" x2="16805" y2="79134"/>
                        <a14:backgroundMark x1="13485" y1="75984" x2="13485" y2="75984"/>
                        <a14:backgroundMark x1="21888" y1="88583" x2="21888" y2="88583"/>
                        <a14:backgroundMark x1="22303" y1="88189" x2="21888" y2="88189"/>
                        <a14:backgroundMark x1="21369" y1="87795" x2="21369" y2="87795"/>
                        <a14:backgroundMark x1="22407" y1="87008" x2="22407" y2="87008"/>
                        <a14:backgroundMark x1="21473" y1="86614" x2="21473" y2="86614"/>
                        <a14:backgroundMark x1="22925" y1="88189" x2="22925" y2="88189"/>
                        <a14:backgroundMark x1="23651" y1="88583" x2="23651" y2="88583"/>
                        <a14:backgroundMark x1="24378" y1="90551" x2="24378" y2="90551"/>
                        <a14:backgroundMark x1="23029" y1="88583" x2="23237" y2="88583"/>
                        <a14:backgroundMark x1="24066" y1="88583" x2="24066" y2="88583"/>
                        <a14:backgroundMark x1="24896" y1="89370" x2="24896" y2="89370"/>
                        <a14:backgroundMark x1="25207" y1="89764" x2="25207" y2="89764"/>
                        <a14:backgroundMark x1="24378" y1="89764" x2="24378" y2="89764"/>
                        <a14:backgroundMark x1="22925" y1="88583" x2="22925" y2="88583"/>
                        <a14:backgroundMark x1="23755" y1="88583" x2="23755" y2="88583"/>
                        <a14:backgroundMark x1="23651" y1="88583" x2="23651" y2="88583"/>
                        <a14:backgroundMark x1="23029" y1="88583" x2="23029" y2="88583"/>
                        <a14:backgroundMark x1="21992" y1="87402" x2="21992" y2="87402"/>
                        <a14:backgroundMark x1="25519" y1="89370" x2="25519" y2="89370"/>
                        <a14:backgroundMark x1="26556" y1="89764" x2="26556" y2="89764"/>
                        <a14:backgroundMark x1="27490" y1="91339" x2="27490" y2="91339"/>
                        <a14:backgroundMark x1="27801" y1="91339" x2="27801" y2="91339"/>
                        <a14:backgroundMark x1="26141" y1="90157" x2="26556" y2="90157"/>
                        <a14:backgroundMark x1="27697" y1="90157" x2="27697" y2="90157"/>
                        <a14:backgroundMark x1="28527" y1="90945" x2="28527" y2="909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149" y="-33659"/>
            <a:ext cx="6158949" cy="1426339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F96CED5B-D4B6-66B9-6A51-7735D91E0DB9}"/>
              </a:ext>
            </a:extLst>
          </p:cNvPr>
          <p:cNvGrpSpPr/>
          <p:nvPr/>
        </p:nvGrpSpPr>
        <p:grpSpPr>
          <a:xfrm>
            <a:off x="-12150" y="577977"/>
            <a:ext cx="6158951" cy="936625"/>
            <a:chOff x="-12150" y="577977"/>
            <a:chExt cx="6158951" cy="936625"/>
          </a:xfrm>
        </p:grpSpPr>
        <p:sp>
          <p:nvSpPr>
            <p:cNvPr id="5" name="object 5"/>
            <p:cNvSpPr/>
            <p:nvPr/>
          </p:nvSpPr>
          <p:spPr>
            <a:xfrm>
              <a:off x="2516849" y="860153"/>
              <a:ext cx="3629952" cy="601526"/>
            </a:xfrm>
            <a:custGeom>
              <a:avLst/>
              <a:gdLst/>
              <a:ahLst/>
              <a:cxnLst/>
              <a:rect l="l" t="t" r="r" b="b"/>
              <a:pathLst>
                <a:path w="3659504" h="687705">
                  <a:moveTo>
                    <a:pt x="3659466" y="0"/>
                  </a:moveTo>
                  <a:lnTo>
                    <a:pt x="1307464" y="0"/>
                  </a:lnTo>
                  <a:lnTo>
                    <a:pt x="1251833" y="1079"/>
                  </a:lnTo>
                  <a:lnTo>
                    <a:pt x="1196749" y="4289"/>
                  </a:lnTo>
                  <a:lnTo>
                    <a:pt x="1142376" y="9590"/>
                  </a:lnTo>
                  <a:lnTo>
                    <a:pt x="1088876" y="16941"/>
                  </a:lnTo>
                  <a:lnTo>
                    <a:pt x="1036412" y="26302"/>
                  </a:lnTo>
                  <a:lnTo>
                    <a:pt x="985146" y="37633"/>
                  </a:lnTo>
                  <a:lnTo>
                    <a:pt x="935242" y="50892"/>
                  </a:lnTo>
                  <a:lnTo>
                    <a:pt x="886862" y="66039"/>
                  </a:lnTo>
                  <a:lnTo>
                    <a:pt x="840169" y="83035"/>
                  </a:lnTo>
                  <a:lnTo>
                    <a:pt x="795324" y="101838"/>
                  </a:lnTo>
                  <a:lnTo>
                    <a:pt x="752492" y="122407"/>
                  </a:lnTo>
                  <a:lnTo>
                    <a:pt x="711834" y="144703"/>
                  </a:lnTo>
                  <a:lnTo>
                    <a:pt x="0" y="562190"/>
                  </a:lnTo>
                  <a:lnTo>
                    <a:pt x="48422" y="570044"/>
                  </a:lnTo>
                  <a:lnTo>
                    <a:pt x="96972" y="577650"/>
                  </a:lnTo>
                  <a:lnTo>
                    <a:pt x="145647" y="585007"/>
                  </a:lnTo>
                  <a:lnTo>
                    <a:pt x="194445" y="592115"/>
                  </a:lnTo>
                  <a:lnTo>
                    <a:pt x="243363" y="598973"/>
                  </a:lnTo>
                  <a:lnTo>
                    <a:pt x="292398" y="605580"/>
                  </a:lnTo>
                  <a:lnTo>
                    <a:pt x="341546" y="611936"/>
                  </a:lnTo>
                  <a:lnTo>
                    <a:pt x="390807" y="618040"/>
                  </a:lnTo>
                  <a:lnTo>
                    <a:pt x="440176" y="623892"/>
                  </a:lnTo>
                  <a:lnTo>
                    <a:pt x="489652" y="629490"/>
                  </a:lnTo>
                  <a:lnTo>
                    <a:pt x="539231" y="634835"/>
                  </a:lnTo>
                  <a:lnTo>
                    <a:pt x="588911" y="639925"/>
                  </a:lnTo>
                  <a:lnTo>
                    <a:pt x="638689" y="644760"/>
                  </a:lnTo>
                  <a:lnTo>
                    <a:pt x="688562" y="649339"/>
                  </a:lnTo>
                  <a:lnTo>
                    <a:pt x="738527" y="653662"/>
                  </a:lnTo>
                  <a:lnTo>
                    <a:pt x="788583" y="657728"/>
                  </a:lnTo>
                  <a:lnTo>
                    <a:pt x="838726" y="661537"/>
                  </a:lnTo>
                  <a:lnTo>
                    <a:pt x="888953" y="665086"/>
                  </a:lnTo>
                  <a:lnTo>
                    <a:pt x="939262" y="668377"/>
                  </a:lnTo>
                  <a:lnTo>
                    <a:pt x="989650" y="671409"/>
                  </a:lnTo>
                  <a:lnTo>
                    <a:pt x="1040114" y="674180"/>
                  </a:lnTo>
                  <a:lnTo>
                    <a:pt x="1090652" y="676690"/>
                  </a:lnTo>
                  <a:lnTo>
                    <a:pt x="1141261" y="678939"/>
                  </a:lnTo>
                  <a:lnTo>
                    <a:pt x="1191938" y="680926"/>
                  </a:lnTo>
                  <a:lnTo>
                    <a:pt x="1242681" y="682650"/>
                  </a:lnTo>
                  <a:lnTo>
                    <a:pt x="1293486" y="684110"/>
                  </a:lnTo>
                  <a:lnTo>
                    <a:pt x="1344351" y="685306"/>
                  </a:lnTo>
                  <a:lnTo>
                    <a:pt x="1395274" y="686238"/>
                  </a:lnTo>
                  <a:lnTo>
                    <a:pt x="1446251" y="686904"/>
                  </a:lnTo>
                  <a:lnTo>
                    <a:pt x="1497280" y="687304"/>
                  </a:lnTo>
                  <a:lnTo>
                    <a:pt x="1548358" y="687438"/>
                  </a:lnTo>
                  <a:lnTo>
                    <a:pt x="3659466" y="687438"/>
                  </a:lnTo>
                  <a:lnTo>
                    <a:pt x="3659466" y="0"/>
                  </a:lnTo>
                  <a:close/>
                </a:path>
              </a:pathLst>
            </a:custGeom>
            <a:solidFill>
              <a:srgbClr val="A3754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-12150" y="577977"/>
              <a:ext cx="6158950" cy="936625"/>
            </a:xfrm>
            <a:custGeom>
              <a:avLst/>
              <a:gdLst/>
              <a:ahLst/>
              <a:cxnLst/>
              <a:rect l="l" t="t" r="r" b="b"/>
              <a:pathLst>
                <a:path w="6134100" h="925830">
                  <a:moveTo>
                    <a:pt x="0" y="0"/>
                  </a:moveTo>
                  <a:lnTo>
                    <a:pt x="0" y="100126"/>
                  </a:lnTo>
                  <a:lnTo>
                    <a:pt x="42488" y="120694"/>
                  </a:lnTo>
                  <a:lnTo>
                    <a:pt x="85327" y="141023"/>
                  </a:lnTo>
                  <a:lnTo>
                    <a:pt x="128514" y="161114"/>
                  </a:lnTo>
                  <a:lnTo>
                    <a:pt x="172049" y="180966"/>
                  </a:lnTo>
                  <a:lnTo>
                    <a:pt x="215929" y="200578"/>
                  </a:lnTo>
                  <a:lnTo>
                    <a:pt x="260153" y="219949"/>
                  </a:lnTo>
                  <a:lnTo>
                    <a:pt x="304719" y="239080"/>
                  </a:lnTo>
                  <a:lnTo>
                    <a:pt x="349625" y="257969"/>
                  </a:lnTo>
                  <a:lnTo>
                    <a:pt x="394869" y="276616"/>
                  </a:lnTo>
                  <a:lnTo>
                    <a:pt x="440451" y="295020"/>
                  </a:lnTo>
                  <a:lnTo>
                    <a:pt x="486368" y="313181"/>
                  </a:lnTo>
                  <a:lnTo>
                    <a:pt x="532619" y="331098"/>
                  </a:lnTo>
                  <a:lnTo>
                    <a:pt x="579202" y="348771"/>
                  </a:lnTo>
                  <a:lnTo>
                    <a:pt x="626115" y="366198"/>
                  </a:lnTo>
                  <a:lnTo>
                    <a:pt x="673356" y="383380"/>
                  </a:lnTo>
                  <a:lnTo>
                    <a:pt x="720925" y="400315"/>
                  </a:lnTo>
                  <a:lnTo>
                    <a:pt x="768818" y="417004"/>
                  </a:lnTo>
                  <a:lnTo>
                    <a:pt x="817036" y="433445"/>
                  </a:lnTo>
                  <a:lnTo>
                    <a:pt x="865575" y="449638"/>
                  </a:lnTo>
                  <a:lnTo>
                    <a:pt x="914434" y="465582"/>
                  </a:lnTo>
                  <a:lnTo>
                    <a:pt x="963612" y="481277"/>
                  </a:lnTo>
                  <a:lnTo>
                    <a:pt x="1013106" y="496722"/>
                  </a:lnTo>
                  <a:lnTo>
                    <a:pt x="1062916" y="511917"/>
                  </a:lnTo>
                  <a:lnTo>
                    <a:pt x="1113039" y="526861"/>
                  </a:lnTo>
                  <a:lnTo>
                    <a:pt x="1163474" y="541553"/>
                  </a:lnTo>
                  <a:lnTo>
                    <a:pt x="1214219" y="555993"/>
                  </a:lnTo>
                  <a:lnTo>
                    <a:pt x="1265273" y="570180"/>
                  </a:lnTo>
                  <a:lnTo>
                    <a:pt x="1316633" y="584114"/>
                  </a:lnTo>
                  <a:lnTo>
                    <a:pt x="1368298" y="597794"/>
                  </a:lnTo>
                  <a:lnTo>
                    <a:pt x="1420267" y="611219"/>
                  </a:lnTo>
                  <a:lnTo>
                    <a:pt x="1472537" y="624389"/>
                  </a:lnTo>
                  <a:lnTo>
                    <a:pt x="1525108" y="637303"/>
                  </a:lnTo>
                  <a:lnTo>
                    <a:pt x="1577977" y="649961"/>
                  </a:lnTo>
                  <a:lnTo>
                    <a:pt x="1631142" y="662362"/>
                  </a:lnTo>
                  <a:lnTo>
                    <a:pt x="1684602" y="674505"/>
                  </a:lnTo>
                  <a:lnTo>
                    <a:pt x="1738356" y="686390"/>
                  </a:lnTo>
                  <a:lnTo>
                    <a:pt x="1792401" y="698017"/>
                  </a:lnTo>
                  <a:lnTo>
                    <a:pt x="1840922" y="708184"/>
                  </a:lnTo>
                  <a:lnTo>
                    <a:pt x="1938329" y="727828"/>
                  </a:lnTo>
                  <a:lnTo>
                    <a:pt x="2036213" y="746547"/>
                  </a:lnTo>
                  <a:lnTo>
                    <a:pt x="2134563" y="764343"/>
                  </a:lnTo>
                  <a:lnTo>
                    <a:pt x="2233366" y="781213"/>
                  </a:lnTo>
                  <a:lnTo>
                    <a:pt x="2332612" y="797155"/>
                  </a:lnTo>
                  <a:lnTo>
                    <a:pt x="2432287" y="812170"/>
                  </a:lnTo>
                  <a:lnTo>
                    <a:pt x="2532380" y="826255"/>
                  </a:lnTo>
                  <a:lnTo>
                    <a:pt x="2632879" y="839410"/>
                  </a:lnTo>
                  <a:lnTo>
                    <a:pt x="2733773" y="851633"/>
                  </a:lnTo>
                  <a:lnTo>
                    <a:pt x="2835048" y="862923"/>
                  </a:lnTo>
                  <a:lnTo>
                    <a:pt x="2936694" y="873279"/>
                  </a:lnTo>
                  <a:lnTo>
                    <a:pt x="3038697" y="882699"/>
                  </a:lnTo>
                  <a:lnTo>
                    <a:pt x="3141048" y="891183"/>
                  </a:lnTo>
                  <a:lnTo>
                    <a:pt x="3243732" y="898729"/>
                  </a:lnTo>
                  <a:lnTo>
                    <a:pt x="3346739" y="905336"/>
                  </a:lnTo>
                  <a:lnTo>
                    <a:pt x="3450057" y="911002"/>
                  </a:lnTo>
                  <a:lnTo>
                    <a:pt x="3553673" y="915728"/>
                  </a:lnTo>
                  <a:lnTo>
                    <a:pt x="3657576" y="919510"/>
                  </a:lnTo>
                  <a:lnTo>
                    <a:pt x="3761753" y="922349"/>
                  </a:lnTo>
                  <a:lnTo>
                    <a:pt x="3866194" y="924243"/>
                  </a:lnTo>
                  <a:lnTo>
                    <a:pt x="3970885" y="925190"/>
                  </a:lnTo>
                  <a:lnTo>
                    <a:pt x="6134100" y="925309"/>
                  </a:lnTo>
                  <a:lnTo>
                    <a:pt x="6134100" y="853643"/>
                  </a:lnTo>
                  <a:lnTo>
                    <a:pt x="4023321" y="853643"/>
                  </a:lnTo>
                  <a:lnTo>
                    <a:pt x="3968135" y="853506"/>
                  </a:lnTo>
                  <a:lnTo>
                    <a:pt x="3913008" y="853096"/>
                  </a:lnTo>
                  <a:lnTo>
                    <a:pt x="3857944" y="852413"/>
                  </a:lnTo>
                  <a:lnTo>
                    <a:pt x="3802945" y="851459"/>
                  </a:lnTo>
                  <a:lnTo>
                    <a:pt x="3748015" y="850233"/>
                  </a:lnTo>
                  <a:lnTo>
                    <a:pt x="3693158" y="848737"/>
                  </a:lnTo>
                  <a:lnTo>
                    <a:pt x="3638378" y="846972"/>
                  </a:lnTo>
                  <a:lnTo>
                    <a:pt x="3583677" y="844938"/>
                  </a:lnTo>
                  <a:lnTo>
                    <a:pt x="3529059" y="842635"/>
                  </a:lnTo>
                  <a:lnTo>
                    <a:pt x="3474528" y="840066"/>
                  </a:lnTo>
                  <a:lnTo>
                    <a:pt x="3420086" y="837229"/>
                  </a:lnTo>
                  <a:lnTo>
                    <a:pt x="3365739" y="834127"/>
                  </a:lnTo>
                  <a:lnTo>
                    <a:pt x="3311488" y="830760"/>
                  </a:lnTo>
                  <a:lnTo>
                    <a:pt x="3257338" y="827128"/>
                  </a:lnTo>
                  <a:lnTo>
                    <a:pt x="3203291" y="823232"/>
                  </a:lnTo>
                  <a:lnTo>
                    <a:pt x="3149352" y="819074"/>
                  </a:lnTo>
                  <a:lnTo>
                    <a:pt x="3095524" y="814653"/>
                  </a:lnTo>
                  <a:lnTo>
                    <a:pt x="3041810" y="809971"/>
                  </a:lnTo>
                  <a:lnTo>
                    <a:pt x="2988213" y="805028"/>
                  </a:lnTo>
                  <a:lnTo>
                    <a:pt x="2934738" y="799825"/>
                  </a:lnTo>
                  <a:lnTo>
                    <a:pt x="2881387" y="794362"/>
                  </a:lnTo>
                  <a:lnTo>
                    <a:pt x="2828165" y="788641"/>
                  </a:lnTo>
                  <a:lnTo>
                    <a:pt x="2775074" y="782663"/>
                  </a:lnTo>
                  <a:lnTo>
                    <a:pt x="2722118" y="776427"/>
                  </a:lnTo>
                  <a:lnTo>
                    <a:pt x="2669301" y="769935"/>
                  </a:lnTo>
                  <a:lnTo>
                    <a:pt x="2616625" y="763187"/>
                  </a:lnTo>
                  <a:lnTo>
                    <a:pt x="2564095" y="756184"/>
                  </a:lnTo>
                  <a:lnTo>
                    <a:pt x="2511713" y="748927"/>
                  </a:lnTo>
                  <a:lnTo>
                    <a:pt x="2459484" y="741417"/>
                  </a:lnTo>
                  <a:lnTo>
                    <a:pt x="2407411" y="733654"/>
                  </a:lnTo>
                  <a:lnTo>
                    <a:pt x="2355497" y="725639"/>
                  </a:lnTo>
                  <a:lnTo>
                    <a:pt x="2303745" y="717373"/>
                  </a:lnTo>
                  <a:lnTo>
                    <a:pt x="2252160" y="708856"/>
                  </a:lnTo>
                  <a:lnTo>
                    <a:pt x="2200744" y="700090"/>
                  </a:lnTo>
                  <a:lnTo>
                    <a:pt x="2149502" y="691075"/>
                  </a:lnTo>
                  <a:lnTo>
                    <a:pt x="2098436" y="681811"/>
                  </a:lnTo>
                  <a:lnTo>
                    <a:pt x="2047549" y="672300"/>
                  </a:lnTo>
                  <a:lnTo>
                    <a:pt x="1996846" y="662542"/>
                  </a:lnTo>
                  <a:lnTo>
                    <a:pt x="1946331" y="652538"/>
                  </a:lnTo>
                  <a:lnTo>
                    <a:pt x="1896005" y="642288"/>
                  </a:lnTo>
                  <a:lnTo>
                    <a:pt x="1845873" y="631794"/>
                  </a:lnTo>
                  <a:lnTo>
                    <a:pt x="1795938" y="621056"/>
                  </a:lnTo>
                  <a:lnTo>
                    <a:pt x="1746205" y="610075"/>
                  </a:lnTo>
                  <a:lnTo>
                    <a:pt x="1696675" y="598852"/>
                  </a:lnTo>
                  <a:lnTo>
                    <a:pt x="1647353" y="587387"/>
                  </a:lnTo>
                  <a:lnTo>
                    <a:pt x="1598242" y="575681"/>
                  </a:lnTo>
                  <a:lnTo>
                    <a:pt x="1549345" y="563735"/>
                  </a:lnTo>
                  <a:lnTo>
                    <a:pt x="1500667" y="551549"/>
                  </a:lnTo>
                  <a:lnTo>
                    <a:pt x="1452210" y="539125"/>
                  </a:lnTo>
                  <a:lnTo>
                    <a:pt x="1403978" y="526462"/>
                  </a:lnTo>
                  <a:lnTo>
                    <a:pt x="1355974" y="513562"/>
                  </a:lnTo>
                  <a:lnTo>
                    <a:pt x="1308202" y="500426"/>
                  </a:lnTo>
                  <a:lnTo>
                    <a:pt x="1260666" y="487054"/>
                  </a:lnTo>
                  <a:lnTo>
                    <a:pt x="1213368" y="473447"/>
                  </a:lnTo>
                  <a:lnTo>
                    <a:pt x="1166312" y="459606"/>
                  </a:lnTo>
                  <a:lnTo>
                    <a:pt x="1119502" y="445531"/>
                  </a:lnTo>
                  <a:lnTo>
                    <a:pt x="1072941" y="431223"/>
                  </a:lnTo>
                  <a:lnTo>
                    <a:pt x="1026633" y="416683"/>
                  </a:lnTo>
                  <a:lnTo>
                    <a:pt x="980581" y="401912"/>
                  </a:lnTo>
                  <a:lnTo>
                    <a:pt x="934788" y="386910"/>
                  </a:lnTo>
                  <a:lnTo>
                    <a:pt x="889258" y="371678"/>
                  </a:lnTo>
                  <a:lnTo>
                    <a:pt x="843995" y="356217"/>
                  </a:lnTo>
                  <a:lnTo>
                    <a:pt x="799001" y="340528"/>
                  </a:lnTo>
                  <a:lnTo>
                    <a:pt x="754281" y="324610"/>
                  </a:lnTo>
                  <a:lnTo>
                    <a:pt x="709838" y="308466"/>
                  </a:lnTo>
                  <a:lnTo>
                    <a:pt x="665675" y="292096"/>
                  </a:lnTo>
                  <a:lnTo>
                    <a:pt x="621795" y="275500"/>
                  </a:lnTo>
                  <a:lnTo>
                    <a:pt x="578203" y="258679"/>
                  </a:lnTo>
                  <a:lnTo>
                    <a:pt x="534901" y="241634"/>
                  </a:lnTo>
                  <a:lnTo>
                    <a:pt x="491894" y="224366"/>
                  </a:lnTo>
                  <a:lnTo>
                    <a:pt x="449184" y="206876"/>
                  </a:lnTo>
                  <a:lnTo>
                    <a:pt x="406774" y="189163"/>
                  </a:lnTo>
                  <a:lnTo>
                    <a:pt x="364670" y="171230"/>
                  </a:lnTo>
                  <a:lnTo>
                    <a:pt x="322873" y="153076"/>
                  </a:lnTo>
                  <a:lnTo>
                    <a:pt x="281388" y="134702"/>
                  </a:lnTo>
                  <a:lnTo>
                    <a:pt x="240217" y="116110"/>
                  </a:lnTo>
                  <a:lnTo>
                    <a:pt x="199365" y="97299"/>
                  </a:lnTo>
                  <a:lnTo>
                    <a:pt x="158835" y="78271"/>
                  </a:lnTo>
                  <a:lnTo>
                    <a:pt x="118629" y="59026"/>
                  </a:lnTo>
                  <a:lnTo>
                    <a:pt x="78753" y="39566"/>
                  </a:lnTo>
                  <a:lnTo>
                    <a:pt x="39208" y="19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7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3606800" y="884700"/>
            <a:ext cx="95212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chemeClr val="bg1"/>
                </a:solidFill>
                <a:latin typeface="Arial Black"/>
                <a:cs typeface="Arial Black"/>
              </a:rPr>
              <a:t>Comida</a:t>
            </a:r>
            <a:r>
              <a:rPr lang="es-419" sz="1400" spc="-10" dirty="0">
                <a:solidFill>
                  <a:schemeClr val="bg1"/>
                </a:solidFill>
                <a:latin typeface="Arial Black"/>
                <a:cs typeface="Arial Black"/>
              </a:rPr>
              <a:t>s</a:t>
            </a:r>
            <a:endParaRPr sz="14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61" name="object 61"/>
          <p:cNvSpPr txBox="1">
            <a:spLocks noGrp="1"/>
          </p:cNvSpPr>
          <p:nvPr>
            <p:ph type="title"/>
          </p:nvPr>
        </p:nvSpPr>
        <p:spPr>
          <a:xfrm>
            <a:off x="3889391" y="986716"/>
            <a:ext cx="24606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spc="-70" dirty="0">
                <a:solidFill>
                  <a:srgbClr val="FFFFFF"/>
                </a:solidFill>
              </a:rPr>
              <a:t>preparadas</a:t>
            </a:r>
            <a:endParaRPr sz="2800" dirty="0"/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0FEFD83C-24F8-D746-8F77-A1AFA4096762}"/>
              </a:ext>
            </a:extLst>
          </p:cNvPr>
          <p:cNvPicPr/>
          <p:nvPr/>
        </p:nvPicPr>
        <p:blipFill>
          <a:blip r:embed="rId4" cstate="print"/>
          <a:srcRect b="24097"/>
          <a:stretch>
            <a:fillRect/>
          </a:stretch>
        </p:blipFill>
        <p:spPr>
          <a:xfrm>
            <a:off x="353171" y="153121"/>
            <a:ext cx="1159526" cy="4786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5ABF81E-825A-AFBD-C51F-A8D3C0B12176}"/>
              </a:ext>
            </a:extLst>
          </p:cNvPr>
          <p:cNvGrpSpPr/>
          <p:nvPr/>
        </p:nvGrpSpPr>
        <p:grpSpPr>
          <a:xfrm>
            <a:off x="215647" y="5034949"/>
            <a:ext cx="4116178" cy="1656216"/>
            <a:chOff x="321544" y="5049763"/>
            <a:chExt cx="4277235" cy="1815156"/>
          </a:xfrm>
        </p:grpSpPr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2F0EC673-548A-31DB-C2FB-5ECABBE5B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938" b="94617" l="9066" r="94142">
                          <a14:foregroundMark x1="17852" y1="16149" x2="17852" y2="16149"/>
                          <a14:foregroundMark x1="13389" y1="32505" x2="13389" y2="32505"/>
                          <a14:foregroundMark x1="16457" y1="53002" x2="16457" y2="53002"/>
                          <a14:foregroundMark x1="16597" y1="61698" x2="16597" y2="61698"/>
                          <a14:foregroundMark x1="15900" y1="73292" x2="15621" y2="71429"/>
                          <a14:foregroundMark x1="12552" y1="60455" x2="12552" y2="57971"/>
                          <a14:foregroundMark x1="12692" y1="50518" x2="12692" y2="50518"/>
                          <a14:foregroundMark x1="13529" y1="49275" x2="13529" y2="47826"/>
                          <a14:foregroundMark x1="13250" y1="36025" x2="13808" y2="31677"/>
                          <a14:foregroundMark x1="18968" y1="17391" x2="20084" y2="15735"/>
                          <a14:foregroundMark x1="22036" y1="13665" x2="22036" y2="13665"/>
                          <a14:foregroundMark x1="25384" y1="10559" x2="25384" y2="10559"/>
                          <a14:foregroundMark x1="31939" y1="10559" x2="33333" y2="10559"/>
                          <a14:foregroundMark x1="48954" y1="11801" x2="51604" y2="11801"/>
                          <a14:foregroundMark x1="59833" y1="10352" x2="59833" y2="10352"/>
                          <a14:foregroundMark x1="69874" y1="10352" x2="70990" y2="10352"/>
                          <a14:foregroundMark x1="75174" y1="10766" x2="79916" y2="11801"/>
                          <a14:foregroundMark x1="89261" y1="13665" x2="89400" y2="14493"/>
                          <a14:foregroundMark x1="89400" y1="28571" x2="90237" y2="31470"/>
                          <a14:foregroundMark x1="91353" y1="44099" x2="91353" y2="46170"/>
                          <a14:foregroundMark x1="91353" y1="53623" x2="91353" y2="55901"/>
                          <a14:foregroundMark x1="90377" y1="63768" x2="90377" y2="63768"/>
                          <a14:foregroundMark x1="88285" y1="82195" x2="87866" y2="82816"/>
                          <a14:foregroundMark x1="84379" y1="88613" x2="82845" y2="88613"/>
                          <a14:foregroundMark x1="74895" y1="92133" x2="73361" y2="91304"/>
                          <a14:foregroundMark x1="58438" y1="88613" x2="56067" y2="88613"/>
                          <a14:foregroundMark x1="29707" y1="87578" x2="28591" y2="87164"/>
                          <a14:foregroundMark x1="16318" y1="84472" x2="16039" y2="82816"/>
                          <a14:foregroundMark x1="13947" y1="59420" x2="13947" y2="57764"/>
                          <a14:foregroundMark x1="12273" y1="46377" x2="11994" y2="43685"/>
                          <a14:foregroundMark x1="11297" y1="36232" x2="11297" y2="34576"/>
                          <a14:foregroundMark x1="12413" y1="18841" x2="12413" y2="18841"/>
                          <a14:foregroundMark x1="10181" y1="20083" x2="10181" y2="21532"/>
                          <a14:foregroundMark x1="10181" y1="25466" x2="10181" y2="26501"/>
                          <a14:foregroundMark x1="9344" y1="34369" x2="9623" y2="35197"/>
                          <a14:foregroundMark x1="10879" y1="41822" x2="11158" y2="43685"/>
                          <a14:foregroundMark x1="11018" y1="50725" x2="11018" y2="50725"/>
                          <a14:foregroundMark x1="27894" y1="34576" x2="28870" y2="34576"/>
                          <a14:foregroundMark x1="41702" y1="45342" x2="41004" y2="45756"/>
                          <a14:foregroundMark x1="25941" y1="20704" x2="25941" y2="20704"/>
                          <a14:foregroundMark x1="29428" y1="18219" x2="29428" y2="18219"/>
                          <a14:foregroundMark x1="12552" y1="75155" x2="12413" y2="74120"/>
                          <a14:foregroundMark x1="12134" y1="59213" x2="12134" y2="59213"/>
                          <a14:foregroundMark x1="12134" y1="62733" x2="12134" y2="63975"/>
                          <a14:foregroundMark x1="13110" y1="73913" x2="13110" y2="73913"/>
                          <a14:foregroundMark x1="14784" y1="80745" x2="15063" y2="81573"/>
                          <a14:foregroundMark x1="17155" y1="89855" x2="17573" y2="89855"/>
                          <a14:foregroundMark x1="23570" y1="92133" x2="27336" y2="91925"/>
                          <a14:foregroundMark x1="36123" y1="91511" x2="36541" y2="90476"/>
                          <a14:foregroundMark x1="38633" y1="84679" x2="38633" y2="83851"/>
                          <a14:foregroundMark x1="38075" y1="76190" x2="38075" y2="74534"/>
                          <a14:foregroundMark x1="38075" y1="73292" x2="38075" y2="71429"/>
                          <a14:foregroundMark x1="34449" y1="49896" x2="33612" y2="49896"/>
                          <a14:foregroundMark x1="26778" y1="54037" x2="26778" y2="54037"/>
                          <a14:foregroundMark x1="22734" y1="54037" x2="22315" y2="54037"/>
                          <a14:foregroundMark x1="20223" y1="55072" x2="20223" y2="55072"/>
                          <a14:foregroundMark x1="13947" y1="75983" x2="14365" y2="76605"/>
                          <a14:foregroundMark x1="16457" y1="81781" x2="16457" y2="81781"/>
                          <a14:foregroundMark x1="12831" y1="66460" x2="12831" y2="66460"/>
                          <a14:foregroundMark x1="12273" y1="72050" x2="12831" y2="74327"/>
                          <a14:foregroundMark x1="13529" y1="78882" x2="13529" y2="78882"/>
                          <a14:foregroundMark x1="13529" y1="81573" x2="13529" y2="81573"/>
                          <a14:foregroundMark x1="14784" y1="85300" x2="14784" y2="85300"/>
                          <a14:foregroundMark x1="15760" y1="86542" x2="15760" y2="86542"/>
                          <a14:foregroundMark x1="16179" y1="87785" x2="16179" y2="87785"/>
                          <a14:foregroundMark x1="18271" y1="89234" x2="18271" y2="89234"/>
                          <a14:foregroundMark x1="18828" y1="89441" x2="18828" y2="89441"/>
                          <a14:foregroundMark x1="19107" y1="89855" x2="19107" y2="89855"/>
                          <a14:foregroundMark x1="21060" y1="90890" x2="22455" y2="91097"/>
                          <a14:foregroundMark x1="24826" y1="91511" x2="26499" y2="91511"/>
                          <a14:foregroundMark x1="33891" y1="91925" x2="35425" y2="91925"/>
                          <a14:foregroundMark x1="38773" y1="91511" x2="38773" y2="90890"/>
                          <a14:foregroundMark x1="37657" y1="84679" x2="37099" y2="82609"/>
                          <a14:foregroundMark x1="34170" y1="74534" x2="33891" y2="73085"/>
                          <a14:foregroundMark x1="31241" y1="71014" x2="31102" y2="69565"/>
                          <a14:foregroundMark x1="31102" y1="65424" x2="31799" y2="61491"/>
                          <a14:foregroundMark x1="32636" y1="52174" x2="32636" y2="52174"/>
                          <a14:foregroundMark x1="36541" y1="75983" x2="36541" y2="75983"/>
                          <a14:foregroundMark x1="12692" y1="86128" x2="12692" y2="86128"/>
                          <a14:foregroundMark x1="15900" y1="92961" x2="17713" y2="94203"/>
                          <a14:foregroundMark x1="23710" y1="94410" x2="27336" y2="93789"/>
                          <a14:foregroundMark x1="41423" y1="91304" x2="41423" y2="91304"/>
                          <a14:foregroundMark x1="52720" y1="91511" x2="52720" y2="91511"/>
                          <a14:foregroundMark x1="55370" y1="95031" x2="55370" y2="95031"/>
                          <a14:foregroundMark x1="93166" y1="27122" x2="93166" y2="27122"/>
                          <a14:foregroundMark x1="92608" y1="41201" x2="92608" y2="42236"/>
                          <a14:foregroundMark x1="93166" y1="18634" x2="93166" y2="18634"/>
                          <a14:foregroundMark x1="92469" y1="15942" x2="92469" y2="15942"/>
                          <a14:foregroundMark x1="94142" y1="19048" x2="94142" y2="19876"/>
                          <a14:foregroundMark x1="19526" y1="88199" x2="19526" y2="88199"/>
                          <a14:foregroundMark x1="25941" y1="83023" x2="25941" y2="83023"/>
                          <a14:foregroundMark x1="25523" y1="87992" x2="25523" y2="87992"/>
                          <a14:foregroundMark x1="25941" y1="70807" x2="25941" y2="708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1544" y="5049763"/>
              <a:ext cx="1862579" cy="1254708"/>
            </a:xfrm>
            <a:prstGeom prst="rect">
              <a:avLst/>
            </a:prstGeom>
            <a:effectLst>
              <a:outerShdw blurRad="76200" dist="254000" dir="14400000" sy="23000" kx="1200000" algn="br" rotWithShape="0">
                <a:prstClr val="black">
                  <a:alpha val="6000"/>
                </a:prstClr>
              </a:outerShdw>
            </a:effectLst>
          </p:spPr>
        </p:pic>
        <p:pic>
          <p:nvPicPr>
            <p:cNvPr id="13" name="object 10">
              <a:extLst>
                <a:ext uri="{FF2B5EF4-FFF2-40B4-BE49-F238E27FC236}">
                  <a16:creationId xmlns:a16="http://schemas.microsoft.com/office/drawing/2014/main" id="{774DA8B7-94AA-CA9C-2609-5A5CA3A07C36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 rot="21345558">
              <a:off x="1198221" y="5169759"/>
              <a:ext cx="2216519" cy="1435725"/>
            </a:xfrm>
            <a:prstGeom prst="rect">
              <a:avLst/>
            </a:prstGeom>
            <a:effectLst>
              <a:outerShdw blurRad="76200" dist="254000" dir="14400000" sy="23000" kx="1200000" algn="br" rotWithShape="0">
                <a:prstClr val="black">
                  <a:alpha val="6000"/>
                </a:prstClr>
              </a:outerShdw>
            </a:effectLst>
          </p:spPr>
        </p:pic>
        <p:pic>
          <p:nvPicPr>
            <p:cNvPr id="11" name="object 9">
              <a:extLst>
                <a:ext uri="{FF2B5EF4-FFF2-40B4-BE49-F238E27FC236}">
                  <a16:creationId xmlns:a16="http://schemas.microsoft.com/office/drawing/2014/main" id="{5C2D2808-6478-B006-FF0C-08957E23D42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 rot="366678">
              <a:off x="2380846" y="5340920"/>
              <a:ext cx="2217933" cy="1523999"/>
            </a:xfrm>
            <a:prstGeom prst="rect">
              <a:avLst/>
            </a:prstGeom>
            <a:effectLst>
              <a:outerShdw blurRad="76200" dist="279400" dir="14400000" sy="23000" kx="1200000" algn="br" rotWithShape="0">
                <a:prstClr val="black">
                  <a:alpha val="6000"/>
                </a:prstClr>
              </a:outerShdw>
            </a:effectLst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86A2A9B-2E76-C70A-67D4-33BB78F5B3CA}"/>
              </a:ext>
            </a:extLst>
          </p:cNvPr>
          <p:cNvGrpSpPr/>
          <p:nvPr/>
        </p:nvGrpSpPr>
        <p:grpSpPr>
          <a:xfrm>
            <a:off x="400832" y="2101850"/>
            <a:ext cx="5415768" cy="1945415"/>
            <a:chOff x="558800" y="2101850"/>
            <a:chExt cx="5415768" cy="1945415"/>
          </a:xfrm>
        </p:grpSpPr>
        <p:sp>
          <p:nvSpPr>
            <p:cNvPr id="29" name="object 29"/>
            <p:cNvSpPr txBox="1"/>
            <p:nvPr/>
          </p:nvSpPr>
          <p:spPr>
            <a:xfrm>
              <a:off x="558800" y="2101850"/>
              <a:ext cx="1828800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7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Ají</a:t>
              </a:r>
              <a:r>
                <a:rPr sz="1700" spc="-18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 </a:t>
              </a:r>
              <a:r>
                <a:rPr sz="1700" spc="-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de</a:t>
              </a:r>
              <a:r>
                <a:rPr sz="1700" spc="-18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 </a:t>
              </a:r>
              <a:r>
                <a:rPr sz="1700" spc="-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pollo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  <p:sp>
          <p:nvSpPr>
            <p:cNvPr id="30" name="object 30"/>
            <p:cNvSpPr txBox="1"/>
            <p:nvPr/>
          </p:nvSpPr>
          <p:spPr>
            <a:xfrm>
              <a:off x="860235" y="2329377"/>
              <a:ext cx="1445789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7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con</a:t>
              </a:r>
              <a:r>
                <a:rPr sz="1700" spc="-1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 </a:t>
              </a:r>
              <a:r>
                <a:rPr sz="1700" spc="-3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arroz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  <p:sp>
          <p:nvSpPr>
            <p:cNvPr id="68" name="object 29">
              <a:extLst>
                <a:ext uri="{FF2B5EF4-FFF2-40B4-BE49-F238E27FC236}">
                  <a16:creationId xmlns:a16="http://schemas.microsoft.com/office/drawing/2014/main" id="{ADE1AA9B-E83B-EBCD-8350-1207AD09A697}"/>
                </a:ext>
              </a:extLst>
            </p:cNvPr>
            <p:cNvSpPr txBox="1"/>
            <p:nvPr/>
          </p:nvSpPr>
          <p:spPr>
            <a:xfrm>
              <a:off x="558800" y="2771765"/>
              <a:ext cx="1166495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Lasaña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  <p:sp>
          <p:nvSpPr>
            <p:cNvPr id="69" name="object 30">
              <a:extLst>
                <a:ext uri="{FF2B5EF4-FFF2-40B4-BE49-F238E27FC236}">
                  <a16:creationId xmlns:a16="http://schemas.microsoft.com/office/drawing/2014/main" id="{EBA345F2-FE0A-8297-14DD-2718CC2A3EEC}"/>
                </a:ext>
              </a:extLst>
            </p:cNvPr>
            <p:cNvSpPr txBox="1"/>
            <p:nvPr/>
          </p:nvSpPr>
          <p:spPr>
            <a:xfrm>
              <a:off x="860235" y="2999292"/>
              <a:ext cx="1395389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boloñesa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  <p:sp>
          <p:nvSpPr>
            <p:cNvPr id="72" name="object 29">
              <a:extLst>
                <a:ext uri="{FF2B5EF4-FFF2-40B4-BE49-F238E27FC236}">
                  <a16:creationId xmlns:a16="http://schemas.microsoft.com/office/drawing/2014/main" id="{DDE7BEED-A15B-EDE5-6472-9507A030445F}"/>
                </a:ext>
              </a:extLst>
            </p:cNvPr>
            <p:cNvSpPr txBox="1"/>
            <p:nvPr/>
          </p:nvSpPr>
          <p:spPr>
            <a:xfrm>
              <a:off x="558800" y="3541689"/>
              <a:ext cx="1696824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Seco de res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  <p:sp>
          <p:nvSpPr>
            <p:cNvPr id="73" name="object 30">
              <a:extLst>
                <a:ext uri="{FF2B5EF4-FFF2-40B4-BE49-F238E27FC236}">
                  <a16:creationId xmlns:a16="http://schemas.microsoft.com/office/drawing/2014/main" id="{B3CB6FDF-795B-B329-5805-01F2073AA21C}"/>
                </a:ext>
              </a:extLst>
            </p:cNvPr>
            <p:cNvSpPr txBox="1"/>
            <p:nvPr/>
          </p:nvSpPr>
          <p:spPr>
            <a:xfrm>
              <a:off x="860235" y="3769216"/>
              <a:ext cx="1693457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Con frejoles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392AFEB3-A27E-54BF-245E-2FED4423778B}"/>
                </a:ext>
              </a:extLst>
            </p:cNvPr>
            <p:cNvCxnSpPr/>
            <p:nvPr/>
          </p:nvCxnSpPr>
          <p:spPr>
            <a:xfrm>
              <a:off x="2516849" y="2120854"/>
              <a:ext cx="0" cy="192641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CB0A5C5-7833-4273-9AA8-FD4A06C4DF55}"/>
                </a:ext>
              </a:extLst>
            </p:cNvPr>
            <p:cNvSpPr txBox="1"/>
            <p:nvPr/>
          </p:nvSpPr>
          <p:spPr>
            <a:xfrm>
              <a:off x="2777621" y="2224322"/>
              <a:ext cx="3196947" cy="164660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kern="0"/>
              </a:defPPr>
              <a:lvl1pPr marL="12700">
                <a:lnSpc>
                  <a:spcPct val="100000"/>
                </a:lnSpc>
                <a:spcBef>
                  <a:spcPts val="100"/>
                </a:spcBef>
                <a:defRPr sz="1600" spc="-60">
                  <a:solidFill>
                    <a:srgbClr val="A37547"/>
                  </a:solidFill>
                  <a:latin typeface="Arial Black"/>
                  <a:cs typeface="Arial Black"/>
                </a:defRPr>
              </a:lvl1pPr>
            </a:lstStyle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Listo para calentar 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 Natural / Sin preservantes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Vida </a:t>
              </a:r>
              <a:r>
                <a:rPr lang="en-US" sz="1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útil</a:t>
              </a:r>
              <a:r>
                <a:rPr 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12 meses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requiere refrigeración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Cajas x 12 unidades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Peso neto 300 g - 400 g</a:t>
              </a:r>
            </a:p>
          </p:txBody>
        </p:sp>
      </p:grpSp>
      <p:pic>
        <p:nvPicPr>
          <p:cNvPr id="1036" name="Picture 12" descr="2 Minutos Reloj Número Rápido Icono 2 Minutos Círculo De Tiempo Ilustración  del Vector - Ilustración de vector, countdown: 192434009">
            <a:extLst>
              <a:ext uri="{FF2B5EF4-FFF2-40B4-BE49-F238E27FC236}">
                <a16:creationId xmlns:a16="http://schemas.microsoft.com/office/drawing/2014/main" id="{8D90D34F-AFBC-0C25-F8D0-C8B8895104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375" b="76750" l="25000" r="73250">
                        <a14:foregroundMark x1="50750" y1="22625" x2="50750" y2="22625"/>
                        <a14:foregroundMark x1="25000" y1="49500" x2="25000" y2="49500"/>
                        <a14:foregroundMark x1="69125" y1="35875" x2="69125" y2="35875"/>
                        <a14:foregroundMark x1="73250" y1="43750" x2="73250" y2="43750"/>
                        <a14:foregroundMark x1="52625" y1="73875" x2="52625" y2="73875"/>
                        <a14:foregroundMark x1="48500" y1="76750" x2="49250" y2="76250"/>
                        <a14:foregroundMark x1="69125" y1="35875" x2="69125" y2="35875"/>
                        <a14:foregroundMark x1="70750" y1="37750" x2="70750" y2="37750"/>
                        <a14:foregroundMark x1="69500" y1="36250" x2="69500" y2="36250"/>
                        <a14:foregroundMark x1="59875" y1="32250" x2="59875" y2="32250"/>
                        <a14:foregroundMark x1="48250" y1="20375" x2="48250" y2="20375"/>
                        <a14:foregroundMark x1="68875" y1="39625" x2="68875" y2="39625"/>
                        <a14:foregroundMark x1="71625" y1="49625" x2="71625" y2="49625"/>
                        <a14:foregroundMark x1="69500" y1="60375" x2="69500" y2="60375"/>
                        <a14:foregroundMark x1="52375" y1="48125" x2="52375" y2="48125"/>
                        <a14:foregroundMark x1="51750" y1="55375" x2="51750" y2="55375"/>
                        <a14:foregroundMark x1="52750" y1="63000" x2="52750" y2="63000"/>
                        <a14:foregroundMark x1="52625" y1="58875" x2="52625" y2="58875"/>
                        <a14:foregroundMark x1="55625" y1="63375" x2="55625" y2="63000"/>
                        <a14:foregroundMark x1="46750" y1="62500" x2="46750" y2="62500"/>
                        <a14:foregroundMark x1="52625" y1="61750" x2="52625" y2="61750"/>
                        <a14:foregroundMark x1="30125" y1="51250" x2="30125" y2="51250"/>
                        <a14:foregroundMark x1="33500" y1="61625" x2="33500" y2="61625"/>
                        <a14:foregroundMark x1="40500" y1="68625" x2="40500" y2="68625"/>
                        <a14:foregroundMark x1="51500" y1="71375" x2="51500" y2="71375"/>
                        <a14:foregroundMark x1="61875" y1="68250" x2="61875" y2="68250"/>
                        <a14:foregroundMark x1="68250" y1="35250" x2="71250" y2="38625"/>
                        <a14:foregroundMark x1="48000" y1="51375" x2="48000" y2="51375"/>
                        <a14:foregroundMark x1="47375" y1="53500" x2="47375" y2="53000"/>
                        <a14:foregroundMark x1="48250" y1="50875" x2="48250" y2="50875"/>
                        <a14:foregroundMark x1="49000" y1="50375" x2="49000" y2="50375"/>
                        <a14:foregroundMark x1="47375" y1="52125" x2="47375" y2="52125"/>
                        <a14:foregroundMark x1="49625" y1="50375" x2="49625" y2="50375"/>
                        <a14:foregroundMark x1="47375" y1="52000" x2="47375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04" t="18073" r="23971" b="23108"/>
          <a:stretch>
            <a:fillRect/>
          </a:stretch>
        </p:blipFill>
        <p:spPr bwMode="auto">
          <a:xfrm>
            <a:off x="4601961" y="4442532"/>
            <a:ext cx="69860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container of food with sauce and rice&#10;&#10;AI-generated content may be incorrect.">
            <a:extLst>
              <a:ext uri="{FF2B5EF4-FFF2-40B4-BE49-F238E27FC236}">
                <a16:creationId xmlns:a16="http://schemas.microsoft.com/office/drawing/2014/main" id="{97CB8C28-A403-85A4-5BEC-620995A8714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028" y="5095418"/>
            <a:ext cx="2163334" cy="1609881"/>
          </a:xfrm>
          <a:prstGeom prst="rect">
            <a:avLst/>
          </a:prstGeom>
          <a:effectLst>
            <a:outerShdw blurRad="76200" dir="3600000" sx="87000" sy="87000" kx="1200000" algn="br" rotWithShape="0">
              <a:prstClr val="black">
                <a:alpha val="6000"/>
              </a:prst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146800" cy="72517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E3F4EA4-C2E6-C76C-6297-89BA9ACC216F}"/>
              </a:ext>
            </a:extLst>
          </p:cNvPr>
          <p:cNvGrpSpPr/>
          <p:nvPr/>
        </p:nvGrpSpPr>
        <p:grpSpPr>
          <a:xfrm>
            <a:off x="0" y="2940050"/>
            <a:ext cx="6146800" cy="1066800"/>
            <a:chOff x="0" y="2330450"/>
            <a:chExt cx="6146800" cy="1066800"/>
          </a:xfrm>
          <a:solidFill>
            <a:srgbClr val="E56D09">
              <a:alpha val="80000"/>
            </a:srgb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6380FDC-13F9-CF6C-37C3-E30EF27D539A}"/>
                </a:ext>
              </a:extLst>
            </p:cNvPr>
            <p:cNvSpPr/>
            <p:nvPr/>
          </p:nvSpPr>
          <p:spPr>
            <a:xfrm>
              <a:off x="0" y="2330450"/>
              <a:ext cx="6146800" cy="10668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ED4681F0-94BF-6082-BF94-EEFE01ABD56D}"/>
                </a:ext>
              </a:extLst>
            </p:cNvPr>
            <p:cNvSpPr txBox="1">
              <a:spLocks/>
            </p:cNvSpPr>
            <p:nvPr/>
          </p:nvSpPr>
          <p:spPr>
            <a:xfrm>
              <a:off x="254000" y="2406650"/>
              <a:ext cx="2971800" cy="948978"/>
            </a:xfrm>
            <a:prstGeom prst="rect">
              <a:avLst/>
            </a:prstGeom>
            <a:grpFill/>
            <a:effectLst/>
          </p:spPr>
          <p:txBody>
            <a:bodyPr vert="horz" wrap="square" lIns="0" tIns="12700" rIns="0" bIns="0" rtlCol="0">
              <a:spAutoFit/>
            </a:bodyPr>
            <a:lstStyle>
              <a:lvl1pPr>
                <a:defRPr sz="1400" b="0" i="0">
                  <a:solidFill>
                    <a:srgbClr val="FF010D"/>
                  </a:solidFill>
                  <a:latin typeface="Arial Black"/>
                  <a:ea typeface="+mj-ea"/>
                  <a:cs typeface="Arial Black"/>
                </a:defRPr>
              </a:lvl1pPr>
            </a:lstStyle>
            <a:p>
              <a:pPr marL="12700">
                <a:spcBef>
                  <a:spcPts val="100"/>
                </a:spcBef>
              </a:pPr>
              <a:r>
                <a:rPr lang="es-419" sz="3000" spc="-60" dirty="0">
                  <a:solidFill>
                    <a:schemeClr val="bg1"/>
                  </a:solidFill>
                </a:rPr>
                <a:t>TAMALES</a:t>
              </a:r>
            </a:p>
            <a:p>
              <a:pPr marL="12700">
                <a:spcBef>
                  <a:spcPts val="100"/>
                </a:spcBef>
              </a:pPr>
              <a:r>
                <a:rPr lang="es-419" sz="3000" spc="-60" dirty="0">
                  <a:solidFill>
                    <a:schemeClr val="bg1"/>
                  </a:solidFill>
                </a:rPr>
                <a:t>PERUANOS</a:t>
              </a:r>
            </a:p>
          </p:txBody>
        </p:sp>
      </p:grpSp>
      <p:pic>
        <p:nvPicPr>
          <p:cNvPr id="16" name="object 4">
            <a:extLst>
              <a:ext uri="{FF2B5EF4-FFF2-40B4-BE49-F238E27FC236}">
                <a16:creationId xmlns:a16="http://schemas.microsoft.com/office/drawing/2014/main" id="{0497E8D1-923D-089A-2BBD-75AFB7F8487B}"/>
              </a:ext>
            </a:extLst>
          </p:cNvPr>
          <p:cNvPicPr/>
          <p:nvPr/>
        </p:nvPicPr>
        <p:blipFill>
          <a:blip r:embed="rId3" cstate="print"/>
          <a:srcRect b="24097"/>
          <a:stretch>
            <a:fillRect/>
          </a:stretch>
        </p:blipFill>
        <p:spPr>
          <a:xfrm>
            <a:off x="4216400" y="273050"/>
            <a:ext cx="1802872" cy="695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1B0C6-55B3-C5B0-618B-48A407252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>
            <a:extLst>
              <a:ext uri="{FF2B5EF4-FFF2-40B4-BE49-F238E27FC236}">
                <a16:creationId xmlns:a16="http://schemas.microsoft.com/office/drawing/2014/main" id="{536B9563-3550-9B8A-E945-459F217694F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0384" y="-127105"/>
            <a:ext cx="6177184" cy="1557531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8361FA0E-DBDC-2E75-E2FF-53870EC6C961}"/>
              </a:ext>
            </a:extLst>
          </p:cNvPr>
          <p:cNvGrpSpPr/>
          <p:nvPr/>
        </p:nvGrpSpPr>
        <p:grpSpPr>
          <a:xfrm>
            <a:off x="-12150" y="577977"/>
            <a:ext cx="6158951" cy="936625"/>
            <a:chOff x="-12150" y="577977"/>
            <a:chExt cx="6158951" cy="93662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7BEE3121-359D-B7FD-E209-64E9E404F2A3}"/>
                </a:ext>
              </a:extLst>
            </p:cNvPr>
            <p:cNvSpPr/>
            <p:nvPr/>
          </p:nvSpPr>
          <p:spPr>
            <a:xfrm>
              <a:off x="2516849" y="860153"/>
              <a:ext cx="3629952" cy="601526"/>
            </a:xfrm>
            <a:custGeom>
              <a:avLst/>
              <a:gdLst/>
              <a:ahLst/>
              <a:cxnLst/>
              <a:rect l="l" t="t" r="r" b="b"/>
              <a:pathLst>
                <a:path w="3659504" h="687705">
                  <a:moveTo>
                    <a:pt x="3659466" y="0"/>
                  </a:moveTo>
                  <a:lnTo>
                    <a:pt x="1307464" y="0"/>
                  </a:lnTo>
                  <a:lnTo>
                    <a:pt x="1251833" y="1079"/>
                  </a:lnTo>
                  <a:lnTo>
                    <a:pt x="1196749" y="4289"/>
                  </a:lnTo>
                  <a:lnTo>
                    <a:pt x="1142376" y="9590"/>
                  </a:lnTo>
                  <a:lnTo>
                    <a:pt x="1088876" y="16941"/>
                  </a:lnTo>
                  <a:lnTo>
                    <a:pt x="1036412" y="26302"/>
                  </a:lnTo>
                  <a:lnTo>
                    <a:pt x="985146" y="37633"/>
                  </a:lnTo>
                  <a:lnTo>
                    <a:pt x="935242" y="50892"/>
                  </a:lnTo>
                  <a:lnTo>
                    <a:pt x="886862" y="66039"/>
                  </a:lnTo>
                  <a:lnTo>
                    <a:pt x="840169" y="83035"/>
                  </a:lnTo>
                  <a:lnTo>
                    <a:pt x="795324" y="101838"/>
                  </a:lnTo>
                  <a:lnTo>
                    <a:pt x="752492" y="122407"/>
                  </a:lnTo>
                  <a:lnTo>
                    <a:pt x="711834" y="144703"/>
                  </a:lnTo>
                  <a:lnTo>
                    <a:pt x="0" y="562190"/>
                  </a:lnTo>
                  <a:lnTo>
                    <a:pt x="48422" y="570044"/>
                  </a:lnTo>
                  <a:lnTo>
                    <a:pt x="96972" y="577650"/>
                  </a:lnTo>
                  <a:lnTo>
                    <a:pt x="145647" y="585007"/>
                  </a:lnTo>
                  <a:lnTo>
                    <a:pt x="194445" y="592115"/>
                  </a:lnTo>
                  <a:lnTo>
                    <a:pt x="243363" y="598973"/>
                  </a:lnTo>
                  <a:lnTo>
                    <a:pt x="292398" y="605580"/>
                  </a:lnTo>
                  <a:lnTo>
                    <a:pt x="341546" y="611936"/>
                  </a:lnTo>
                  <a:lnTo>
                    <a:pt x="390807" y="618040"/>
                  </a:lnTo>
                  <a:lnTo>
                    <a:pt x="440176" y="623892"/>
                  </a:lnTo>
                  <a:lnTo>
                    <a:pt x="489652" y="629490"/>
                  </a:lnTo>
                  <a:lnTo>
                    <a:pt x="539231" y="634835"/>
                  </a:lnTo>
                  <a:lnTo>
                    <a:pt x="588911" y="639925"/>
                  </a:lnTo>
                  <a:lnTo>
                    <a:pt x="638689" y="644760"/>
                  </a:lnTo>
                  <a:lnTo>
                    <a:pt x="688562" y="649339"/>
                  </a:lnTo>
                  <a:lnTo>
                    <a:pt x="738527" y="653662"/>
                  </a:lnTo>
                  <a:lnTo>
                    <a:pt x="788583" y="657728"/>
                  </a:lnTo>
                  <a:lnTo>
                    <a:pt x="838726" y="661537"/>
                  </a:lnTo>
                  <a:lnTo>
                    <a:pt x="888953" y="665086"/>
                  </a:lnTo>
                  <a:lnTo>
                    <a:pt x="939262" y="668377"/>
                  </a:lnTo>
                  <a:lnTo>
                    <a:pt x="989650" y="671409"/>
                  </a:lnTo>
                  <a:lnTo>
                    <a:pt x="1040114" y="674180"/>
                  </a:lnTo>
                  <a:lnTo>
                    <a:pt x="1090652" y="676690"/>
                  </a:lnTo>
                  <a:lnTo>
                    <a:pt x="1141261" y="678939"/>
                  </a:lnTo>
                  <a:lnTo>
                    <a:pt x="1191938" y="680926"/>
                  </a:lnTo>
                  <a:lnTo>
                    <a:pt x="1242681" y="682650"/>
                  </a:lnTo>
                  <a:lnTo>
                    <a:pt x="1293486" y="684110"/>
                  </a:lnTo>
                  <a:lnTo>
                    <a:pt x="1344351" y="685306"/>
                  </a:lnTo>
                  <a:lnTo>
                    <a:pt x="1395274" y="686238"/>
                  </a:lnTo>
                  <a:lnTo>
                    <a:pt x="1446251" y="686904"/>
                  </a:lnTo>
                  <a:lnTo>
                    <a:pt x="1497280" y="687304"/>
                  </a:lnTo>
                  <a:lnTo>
                    <a:pt x="1548358" y="687438"/>
                  </a:lnTo>
                  <a:lnTo>
                    <a:pt x="3659466" y="687438"/>
                  </a:lnTo>
                  <a:lnTo>
                    <a:pt x="3659466" y="0"/>
                  </a:lnTo>
                  <a:close/>
                </a:path>
              </a:pathLst>
            </a:custGeom>
            <a:solidFill>
              <a:srgbClr val="E56D0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91E81713-F0D6-86B1-7F7C-D8FA30632F55}"/>
                </a:ext>
              </a:extLst>
            </p:cNvPr>
            <p:cNvSpPr/>
            <p:nvPr/>
          </p:nvSpPr>
          <p:spPr>
            <a:xfrm>
              <a:off x="-12150" y="577977"/>
              <a:ext cx="6158950" cy="936625"/>
            </a:xfrm>
            <a:custGeom>
              <a:avLst/>
              <a:gdLst/>
              <a:ahLst/>
              <a:cxnLst/>
              <a:rect l="l" t="t" r="r" b="b"/>
              <a:pathLst>
                <a:path w="6134100" h="925830">
                  <a:moveTo>
                    <a:pt x="0" y="0"/>
                  </a:moveTo>
                  <a:lnTo>
                    <a:pt x="0" y="100126"/>
                  </a:lnTo>
                  <a:lnTo>
                    <a:pt x="42488" y="120694"/>
                  </a:lnTo>
                  <a:lnTo>
                    <a:pt x="85327" y="141023"/>
                  </a:lnTo>
                  <a:lnTo>
                    <a:pt x="128514" y="161114"/>
                  </a:lnTo>
                  <a:lnTo>
                    <a:pt x="172049" y="180966"/>
                  </a:lnTo>
                  <a:lnTo>
                    <a:pt x="215929" y="200578"/>
                  </a:lnTo>
                  <a:lnTo>
                    <a:pt x="260153" y="219949"/>
                  </a:lnTo>
                  <a:lnTo>
                    <a:pt x="304719" y="239080"/>
                  </a:lnTo>
                  <a:lnTo>
                    <a:pt x="349625" y="257969"/>
                  </a:lnTo>
                  <a:lnTo>
                    <a:pt x="394869" y="276616"/>
                  </a:lnTo>
                  <a:lnTo>
                    <a:pt x="440451" y="295020"/>
                  </a:lnTo>
                  <a:lnTo>
                    <a:pt x="486368" y="313181"/>
                  </a:lnTo>
                  <a:lnTo>
                    <a:pt x="532619" y="331098"/>
                  </a:lnTo>
                  <a:lnTo>
                    <a:pt x="579202" y="348771"/>
                  </a:lnTo>
                  <a:lnTo>
                    <a:pt x="626115" y="366198"/>
                  </a:lnTo>
                  <a:lnTo>
                    <a:pt x="673356" y="383380"/>
                  </a:lnTo>
                  <a:lnTo>
                    <a:pt x="720925" y="400315"/>
                  </a:lnTo>
                  <a:lnTo>
                    <a:pt x="768818" y="417004"/>
                  </a:lnTo>
                  <a:lnTo>
                    <a:pt x="817036" y="433445"/>
                  </a:lnTo>
                  <a:lnTo>
                    <a:pt x="865575" y="449638"/>
                  </a:lnTo>
                  <a:lnTo>
                    <a:pt x="914434" y="465582"/>
                  </a:lnTo>
                  <a:lnTo>
                    <a:pt x="963612" y="481277"/>
                  </a:lnTo>
                  <a:lnTo>
                    <a:pt x="1013106" y="496722"/>
                  </a:lnTo>
                  <a:lnTo>
                    <a:pt x="1062916" y="511917"/>
                  </a:lnTo>
                  <a:lnTo>
                    <a:pt x="1113039" y="526861"/>
                  </a:lnTo>
                  <a:lnTo>
                    <a:pt x="1163474" y="541553"/>
                  </a:lnTo>
                  <a:lnTo>
                    <a:pt x="1214219" y="555993"/>
                  </a:lnTo>
                  <a:lnTo>
                    <a:pt x="1265273" y="570180"/>
                  </a:lnTo>
                  <a:lnTo>
                    <a:pt x="1316633" y="584114"/>
                  </a:lnTo>
                  <a:lnTo>
                    <a:pt x="1368298" y="597794"/>
                  </a:lnTo>
                  <a:lnTo>
                    <a:pt x="1420267" y="611219"/>
                  </a:lnTo>
                  <a:lnTo>
                    <a:pt x="1472537" y="624389"/>
                  </a:lnTo>
                  <a:lnTo>
                    <a:pt x="1525108" y="637303"/>
                  </a:lnTo>
                  <a:lnTo>
                    <a:pt x="1577977" y="649961"/>
                  </a:lnTo>
                  <a:lnTo>
                    <a:pt x="1631142" y="662362"/>
                  </a:lnTo>
                  <a:lnTo>
                    <a:pt x="1684602" y="674505"/>
                  </a:lnTo>
                  <a:lnTo>
                    <a:pt x="1738356" y="686390"/>
                  </a:lnTo>
                  <a:lnTo>
                    <a:pt x="1792401" y="698017"/>
                  </a:lnTo>
                  <a:lnTo>
                    <a:pt x="1840922" y="708184"/>
                  </a:lnTo>
                  <a:lnTo>
                    <a:pt x="1938329" y="727828"/>
                  </a:lnTo>
                  <a:lnTo>
                    <a:pt x="2036213" y="746547"/>
                  </a:lnTo>
                  <a:lnTo>
                    <a:pt x="2134563" y="764343"/>
                  </a:lnTo>
                  <a:lnTo>
                    <a:pt x="2233366" y="781213"/>
                  </a:lnTo>
                  <a:lnTo>
                    <a:pt x="2332612" y="797155"/>
                  </a:lnTo>
                  <a:lnTo>
                    <a:pt x="2432287" y="812170"/>
                  </a:lnTo>
                  <a:lnTo>
                    <a:pt x="2532380" y="826255"/>
                  </a:lnTo>
                  <a:lnTo>
                    <a:pt x="2632879" y="839410"/>
                  </a:lnTo>
                  <a:lnTo>
                    <a:pt x="2733773" y="851633"/>
                  </a:lnTo>
                  <a:lnTo>
                    <a:pt x="2835048" y="862923"/>
                  </a:lnTo>
                  <a:lnTo>
                    <a:pt x="2936694" y="873279"/>
                  </a:lnTo>
                  <a:lnTo>
                    <a:pt x="3038697" y="882699"/>
                  </a:lnTo>
                  <a:lnTo>
                    <a:pt x="3141048" y="891183"/>
                  </a:lnTo>
                  <a:lnTo>
                    <a:pt x="3243732" y="898729"/>
                  </a:lnTo>
                  <a:lnTo>
                    <a:pt x="3346739" y="905336"/>
                  </a:lnTo>
                  <a:lnTo>
                    <a:pt x="3450057" y="911002"/>
                  </a:lnTo>
                  <a:lnTo>
                    <a:pt x="3553673" y="915728"/>
                  </a:lnTo>
                  <a:lnTo>
                    <a:pt x="3657576" y="919510"/>
                  </a:lnTo>
                  <a:lnTo>
                    <a:pt x="3761753" y="922349"/>
                  </a:lnTo>
                  <a:lnTo>
                    <a:pt x="3866194" y="924243"/>
                  </a:lnTo>
                  <a:lnTo>
                    <a:pt x="3970885" y="925190"/>
                  </a:lnTo>
                  <a:lnTo>
                    <a:pt x="6134100" y="925309"/>
                  </a:lnTo>
                  <a:lnTo>
                    <a:pt x="6134100" y="853643"/>
                  </a:lnTo>
                  <a:lnTo>
                    <a:pt x="4023321" y="853643"/>
                  </a:lnTo>
                  <a:lnTo>
                    <a:pt x="3968135" y="853506"/>
                  </a:lnTo>
                  <a:lnTo>
                    <a:pt x="3913008" y="853096"/>
                  </a:lnTo>
                  <a:lnTo>
                    <a:pt x="3857944" y="852413"/>
                  </a:lnTo>
                  <a:lnTo>
                    <a:pt x="3802945" y="851459"/>
                  </a:lnTo>
                  <a:lnTo>
                    <a:pt x="3748015" y="850233"/>
                  </a:lnTo>
                  <a:lnTo>
                    <a:pt x="3693158" y="848737"/>
                  </a:lnTo>
                  <a:lnTo>
                    <a:pt x="3638378" y="846972"/>
                  </a:lnTo>
                  <a:lnTo>
                    <a:pt x="3583677" y="844938"/>
                  </a:lnTo>
                  <a:lnTo>
                    <a:pt x="3529059" y="842635"/>
                  </a:lnTo>
                  <a:lnTo>
                    <a:pt x="3474528" y="840066"/>
                  </a:lnTo>
                  <a:lnTo>
                    <a:pt x="3420086" y="837229"/>
                  </a:lnTo>
                  <a:lnTo>
                    <a:pt x="3365739" y="834127"/>
                  </a:lnTo>
                  <a:lnTo>
                    <a:pt x="3311488" y="830760"/>
                  </a:lnTo>
                  <a:lnTo>
                    <a:pt x="3257338" y="827128"/>
                  </a:lnTo>
                  <a:lnTo>
                    <a:pt x="3203291" y="823232"/>
                  </a:lnTo>
                  <a:lnTo>
                    <a:pt x="3149352" y="819074"/>
                  </a:lnTo>
                  <a:lnTo>
                    <a:pt x="3095524" y="814653"/>
                  </a:lnTo>
                  <a:lnTo>
                    <a:pt x="3041810" y="809971"/>
                  </a:lnTo>
                  <a:lnTo>
                    <a:pt x="2988213" y="805028"/>
                  </a:lnTo>
                  <a:lnTo>
                    <a:pt x="2934738" y="799825"/>
                  </a:lnTo>
                  <a:lnTo>
                    <a:pt x="2881387" y="794362"/>
                  </a:lnTo>
                  <a:lnTo>
                    <a:pt x="2828165" y="788641"/>
                  </a:lnTo>
                  <a:lnTo>
                    <a:pt x="2775074" y="782663"/>
                  </a:lnTo>
                  <a:lnTo>
                    <a:pt x="2722118" y="776427"/>
                  </a:lnTo>
                  <a:lnTo>
                    <a:pt x="2669301" y="769935"/>
                  </a:lnTo>
                  <a:lnTo>
                    <a:pt x="2616625" y="763187"/>
                  </a:lnTo>
                  <a:lnTo>
                    <a:pt x="2564095" y="756184"/>
                  </a:lnTo>
                  <a:lnTo>
                    <a:pt x="2511713" y="748927"/>
                  </a:lnTo>
                  <a:lnTo>
                    <a:pt x="2459484" y="741417"/>
                  </a:lnTo>
                  <a:lnTo>
                    <a:pt x="2407411" y="733654"/>
                  </a:lnTo>
                  <a:lnTo>
                    <a:pt x="2355497" y="725639"/>
                  </a:lnTo>
                  <a:lnTo>
                    <a:pt x="2303745" y="717373"/>
                  </a:lnTo>
                  <a:lnTo>
                    <a:pt x="2252160" y="708856"/>
                  </a:lnTo>
                  <a:lnTo>
                    <a:pt x="2200744" y="700090"/>
                  </a:lnTo>
                  <a:lnTo>
                    <a:pt x="2149502" y="691075"/>
                  </a:lnTo>
                  <a:lnTo>
                    <a:pt x="2098436" y="681811"/>
                  </a:lnTo>
                  <a:lnTo>
                    <a:pt x="2047549" y="672300"/>
                  </a:lnTo>
                  <a:lnTo>
                    <a:pt x="1996846" y="662542"/>
                  </a:lnTo>
                  <a:lnTo>
                    <a:pt x="1946331" y="652538"/>
                  </a:lnTo>
                  <a:lnTo>
                    <a:pt x="1896005" y="642288"/>
                  </a:lnTo>
                  <a:lnTo>
                    <a:pt x="1845873" y="631794"/>
                  </a:lnTo>
                  <a:lnTo>
                    <a:pt x="1795938" y="621056"/>
                  </a:lnTo>
                  <a:lnTo>
                    <a:pt x="1746205" y="610075"/>
                  </a:lnTo>
                  <a:lnTo>
                    <a:pt x="1696675" y="598852"/>
                  </a:lnTo>
                  <a:lnTo>
                    <a:pt x="1647353" y="587387"/>
                  </a:lnTo>
                  <a:lnTo>
                    <a:pt x="1598242" y="575681"/>
                  </a:lnTo>
                  <a:lnTo>
                    <a:pt x="1549345" y="563735"/>
                  </a:lnTo>
                  <a:lnTo>
                    <a:pt x="1500667" y="551549"/>
                  </a:lnTo>
                  <a:lnTo>
                    <a:pt x="1452210" y="539125"/>
                  </a:lnTo>
                  <a:lnTo>
                    <a:pt x="1403978" y="526462"/>
                  </a:lnTo>
                  <a:lnTo>
                    <a:pt x="1355974" y="513562"/>
                  </a:lnTo>
                  <a:lnTo>
                    <a:pt x="1308202" y="500426"/>
                  </a:lnTo>
                  <a:lnTo>
                    <a:pt x="1260666" y="487054"/>
                  </a:lnTo>
                  <a:lnTo>
                    <a:pt x="1213368" y="473447"/>
                  </a:lnTo>
                  <a:lnTo>
                    <a:pt x="1166312" y="459606"/>
                  </a:lnTo>
                  <a:lnTo>
                    <a:pt x="1119502" y="445531"/>
                  </a:lnTo>
                  <a:lnTo>
                    <a:pt x="1072941" y="431223"/>
                  </a:lnTo>
                  <a:lnTo>
                    <a:pt x="1026633" y="416683"/>
                  </a:lnTo>
                  <a:lnTo>
                    <a:pt x="980581" y="401912"/>
                  </a:lnTo>
                  <a:lnTo>
                    <a:pt x="934788" y="386910"/>
                  </a:lnTo>
                  <a:lnTo>
                    <a:pt x="889258" y="371678"/>
                  </a:lnTo>
                  <a:lnTo>
                    <a:pt x="843995" y="356217"/>
                  </a:lnTo>
                  <a:lnTo>
                    <a:pt x="799001" y="340528"/>
                  </a:lnTo>
                  <a:lnTo>
                    <a:pt x="754281" y="324610"/>
                  </a:lnTo>
                  <a:lnTo>
                    <a:pt x="709838" y="308466"/>
                  </a:lnTo>
                  <a:lnTo>
                    <a:pt x="665675" y="292096"/>
                  </a:lnTo>
                  <a:lnTo>
                    <a:pt x="621795" y="275500"/>
                  </a:lnTo>
                  <a:lnTo>
                    <a:pt x="578203" y="258679"/>
                  </a:lnTo>
                  <a:lnTo>
                    <a:pt x="534901" y="241634"/>
                  </a:lnTo>
                  <a:lnTo>
                    <a:pt x="491894" y="224366"/>
                  </a:lnTo>
                  <a:lnTo>
                    <a:pt x="449184" y="206876"/>
                  </a:lnTo>
                  <a:lnTo>
                    <a:pt x="406774" y="189163"/>
                  </a:lnTo>
                  <a:lnTo>
                    <a:pt x="364670" y="171230"/>
                  </a:lnTo>
                  <a:lnTo>
                    <a:pt x="322873" y="153076"/>
                  </a:lnTo>
                  <a:lnTo>
                    <a:pt x="281388" y="134702"/>
                  </a:lnTo>
                  <a:lnTo>
                    <a:pt x="240217" y="116110"/>
                  </a:lnTo>
                  <a:lnTo>
                    <a:pt x="199365" y="97299"/>
                  </a:lnTo>
                  <a:lnTo>
                    <a:pt x="158835" y="78271"/>
                  </a:lnTo>
                  <a:lnTo>
                    <a:pt x="118629" y="59026"/>
                  </a:lnTo>
                  <a:lnTo>
                    <a:pt x="78753" y="39566"/>
                  </a:lnTo>
                  <a:lnTo>
                    <a:pt x="39208" y="19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6D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>
            <a:extLst>
              <a:ext uri="{FF2B5EF4-FFF2-40B4-BE49-F238E27FC236}">
                <a16:creationId xmlns:a16="http://schemas.microsoft.com/office/drawing/2014/main" id="{4121CDDF-B62F-EE2C-291D-B47F7FBB414D}"/>
              </a:ext>
            </a:extLst>
          </p:cNvPr>
          <p:cNvSpPr txBox="1"/>
          <p:nvPr/>
        </p:nvSpPr>
        <p:spPr>
          <a:xfrm>
            <a:off x="4902200" y="1263650"/>
            <a:ext cx="95212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400" spc="-10" dirty="0">
                <a:solidFill>
                  <a:schemeClr val="bg1"/>
                </a:solidFill>
                <a:latin typeface="Arial Black"/>
                <a:cs typeface="Arial Black"/>
              </a:rPr>
              <a:t>Peruanos</a:t>
            </a:r>
            <a:endParaRPr sz="14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31E5CFF4-A66C-FCF9-17C8-7D030E53CB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6991" y="875497"/>
            <a:ext cx="24606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spc="-70" dirty="0">
                <a:solidFill>
                  <a:srgbClr val="FFFFFF"/>
                </a:solidFill>
              </a:rPr>
              <a:t>Tamales</a:t>
            </a:r>
            <a:endParaRPr sz="2800"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B569D1F-F64A-E6EA-1975-63A16907A763}"/>
              </a:ext>
            </a:extLst>
          </p:cNvPr>
          <p:cNvGrpSpPr/>
          <p:nvPr/>
        </p:nvGrpSpPr>
        <p:grpSpPr>
          <a:xfrm>
            <a:off x="635000" y="2071578"/>
            <a:ext cx="5029200" cy="1646605"/>
            <a:chOff x="921096" y="2393003"/>
            <a:chExt cx="4750302" cy="1646605"/>
          </a:xfrm>
        </p:grpSpPr>
        <p:sp>
          <p:nvSpPr>
            <p:cNvPr id="68" name="object 29">
              <a:extLst>
                <a:ext uri="{FF2B5EF4-FFF2-40B4-BE49-F238E27FC236}">
                  <a16:creationId xmlns:a16="http://schemas.microsoft.com/office/drawing/2014/main" id="{2CCFD494-EAF0-BB31-87C0-54D226FC5107}"/>
                </a:ext>
              </a:extLst>
            </p:cNvPr>
            <p:cNvSpPr txBox="1"/>
            <p:nvPr/>
          </p:nvSpPr>
          <p:spPr>
            <a:xfrm>
              <a:off x="921096" y="2591235"/>
              <a:ext cx="1166495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" panose="020B0604020202020204" pitchFamily="34" charset="0"/>
                </a:rPr>
                <a:t>Tamal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" panose="020B0604020202020204" pitchFamily="34" charset="0"/>
              </a:endParaRPr>
            </a:p>
          </p:txBody>
        </p:sp>
        <p:sp>
          <p:nvSpPr>
            <p:cNvPr id="69" name="object 30">
              <a:extLst>
                <a:ext uri="{FF2B5EF4-FFF2-40B4-BE49-F238E27FC236}">
                  <a16:creationId xmlns:a16="http://schemas.microsoft.com/office/drawing/2014/main" id="{45F3AD1D-2B4A-6ED9-00C1-954116D6125F}"/>
                </a:ext>
              </a:extLst>
            </p:cNvPr>
            <p:cNvSpPr txBox="1"/>
            <p:nvPr/>
          </p:nvSpPr>
          <p:spPr>
            <a:xfrm>
              <a:off x="1366480" y="2818514"/>
              <a:ext cx="1000125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" panose="020B0604020202020204" pitchFamily="34" charset="0"/>
                </a:rPr>
                <a:t>Criollo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" panose="020B0604020202020204" pitchFamily="34" charset="0"/>
              </a:endParaRPr>
            </a:p>
          </p:txBody>
        </p:sp>
        <p:sp>
          <p:nvSpPr>
            <p:cNvPr id="72" name="object 29">
              <a:extLst>
                <a:ext uri="{FF2B5EF4-FFF2-40B4-BE49-F238E27FC236}">
                  <a16:creationId xmlns:a16="http://schemas.microsoft.com/office/drawing/2014/main" id="{9B776FDA-8185-F1F8-2D73-8B7F5B30A987}"/>
                </a:ext>
              </a:extLst>
            </p:cNvPr>
            <p:cNvSpPr txBox="1"/>
            <p:nvPr/>
          </p:nvSpPr>
          <p:spPr>
            <a:xfrm>
              <a:off x="921096" y="3279542"/>
              <a:ext cx="1246092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" panose="020B0604020202020204" pitchFamily="34" charset="0"/>
                </a:rPr>
                <a:t>Tamal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" panose="020B0604020202020204" pitchFamily="34" charset="0"/>
              </a:endParaRPr>
            </a:p>
          </p:txBody>
        </p:sp>
        <p:sp>
          <p:nvSpPr>
            <p:cNvPr id="73" name="object 30">
              <a:extLst>
                <a:ext uri="{FF2B5EF4-FFF2-40B4-BE49-F238E27FC236}">
                  <a16:creationId xmlns:a16="http://schemas.microsoft.com/office/drawing/2014/main" id="{47110910-3EC8-E747-01E9-C131BD7E9E4E}"/>
                </a:ext>
              </a:extLst>
            </p:cNvPr>
            <p:cNvSpPr txBox="1"/>
            <p:nvPr/>
          </p:nvSpPr>
          <p:spPr>
            <a:xfrm>
              <a:off x="1372362" y="3506821"/>
              <a:ext cx="1295105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" panose="020B0604020202020204" pitchFamily="34" charset="0"/>
                </a:rPr>
                <a:t>Verde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" panose="020B0604020202020204" pitchFamily="34" charset="0"/>
              </a:endParaRP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3BB7D0A-3688-6A4E-44C1-6F71895F9ED4}"/>
                </a:ext>
              </a:extLst>
            </p:cNvPr>
            <p:cNvCxnSpPr>
              <a:cxnSpLocks/>
            </p:cNvCxnSpPr>
            <p:nvPr/>
          </p:nvCxnSpPr>
          <p:spPr>
            <a:xfrm>
              <a:off x="2432556" y="2427924"/>
              <a:ext cx="0" cy="151935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AAE3074-F955-142A-80CB-7D681D5C2BF5}"/>
                </a:ext>
              </a:extLst>
            </p:cNvPr>
            <p:cNvSpPr txBox="1"/>
            <p:nvPr/>
          </p:nvSpPr>
          <p:spPr>
            <a:xfrm>
              <a:off x="2667467" y="2393003"/>
              <a:ext cx="3003931" cy="164660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kern="0"/>
              </a:defPPr>
              <a:lvl1pPr marL="12700">
                <a:lnSpc>
                  <a:spcPct val="100000"/>
                </a:lnSpc>
                <a:spcBef>
                  <a:spcPts val="100"/>
                </a:spcBef>
                <a:defRPr sz="1600" spc="-60">
                  <a:solidFill>
                    <a:srgbClr val="A37547"/>
                  </a:solidFill>
                  <a:latin typeface="Arial Black"/>
                  <a:cs typeface="Arial Black"/>
                </a:defRPr>
              </a:lvl1pPr>
            </a:lstStyle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Listo para calentar 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 Natural / Sin preservantes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Vida </a:t>
              </a:r>
              <a:r>
                <a:rPr lang="en-US" sz="1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útil</a:t>
              </a:r>
              <a:r>
                <a:rPr 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12 meses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requiere refrigeración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Cajas x 24 unidades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Peso neto 180 g</a:t>
              </a:r>
            </a:p>
          </p:txBody>
        </p:sp>
      </p:grpSp>
      <p:pic>
        <p:nvPicPr>
          <p:cNvPr id="4" name="Picture 2">
            <a:extLst>
              <a:ext uri="{FF2B5EF4-FFF2-40B4-BE49-F238E27FC236}">
                <a16:creationId xmlns:a16="http://schemas.microsoft.com/office/drawing/2014/main" id="{ACB8DAD3-319D-F72E-AD5B-0E4F4BD64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1552" y="4314739"/>
            <a:ext cx="2571347" cy="2727149"/>
          </a:xfrm>
          <a:prstGeom prst="rect">
            <a:avLst/>
          </a:prstGeom>
          <a:noFill/>
          <a:effectLst>
            <a:outerShdw blurRad="76200" dist="787400" dir="15600000" sy="23000" kx="1200000" algn="br" rotWithShape="0">
              <a:prstClr val="black">
                <a:alpha val="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amal Verde">
            <a:extLst>
              <a:ext uri="{FF2B5EF4-FFF2-40B4-BE49-F238E27FC236}">
                <a16:creationId xmlns:a16="http://schemas.microsoft.com/office/drawing/2014/main" id="{10C66BFD-208A-FF1E-5BF0-97B601F79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331" y="4437123"/>
            <a:ext cx="2643997" cy="2643997"/>
          </a:xfrm>
          <a:prstGeom prst="rect">
            <a:avLst/>
          </a:prstGeom>
          <a:noFill/>
          <a:effectLst>
            <a:outerShdw blurRad="76200" dist="787400" dir="15600000" sy="23000" kx="1200000" algn="br" rotWithShape="0">
              <a:prstClr val="black">
                <a:alpha val="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4">
            <a:extLst>
              <a:ext uri="{FF2B5EF4-FFF2-40B4-BE49-F238E27FC236}">
                <a16:creationId xmlns:a16="http://schemas.microsoft.com/office/drawing/2014/main" id="{86037785-8E71-2223-AF5F-171C10FB61B5}"/>
              </a:ext>
            </a:extLst>
          </p:cNvPr>
          <p:cNvPicPr/>
          <p:nvPr/>
        </p:nvPicPr>
        <p:blipFill>
          <a:blip r:embed="rId5" cstate="print"/>
          <a:srcRect b="24097"/>
          <a:stretch>
            <a:fillRect/>
          </a:stretch>
        </p:blipFill>
        <p:spPr>
          <a:xfrm>
            <a:off x="353171" y="153121"/>
            <a:ext cx="1159526" cy="4786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146" name="Picture 2" descr="Icono De Número Rápido De Reloj De 1 Minuto Icono De Círculo De Tiempo De 1  Minuto Ilustración del Vector - Ilustración de rotura, cinco: 197792566">
            <a:extLst>
              <a:ext uri="{FF2B5EF4-FFF2-40B4-BE49-F238E27FC236}">
                <a16:creationId xmlns:a16="http://schemas.microsoft.com/office/drawing/2014/main" id="{F6AC75A3-E1B1-3D92-4A67-7110891307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alphaModFix amt="8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9962" b="71293" l="25904" r="74297">
                        <a14:foregroundMark x1="51807" y1="23384" x2="51807" y2="23384"/>
                        <a14:foregroundMark x1="48996" y1="20152" x2="48996" y2="20152"/>
                        <a14:foregroundMark x1="26506" y1="48099" x2="26506" y2="48099"/>
                        <a14:foregroundMark x1="40763" y1="69202" x2="40763" y2="68441"/>
                        <a14:foregroundMark x1="29116" y1="36502" x2="29116" y2="61407"/>
                        <a14:foregroundMark x1="29116" y1="61407" x2="50402" y2="71293"/>
                        <a14:foregroundMark x1="50402" y1="71293" x2="56627" y2="69962"/>
                        <a14:foregroundMark x1="26104" y1="48479" x2="26104" y2="48479"/>
                        <a14:foregroundMark x1="72391" y1="54350" x2="72691" y2="56084"/>
                        <a14:foregroundMark x1="71539" y1="49430" x2="71593" y2="49740"/>
                        <a14:foregroundMark x1="71407" y1="48669" x2="71539" y2="49430"/>
                        <a14:foregroundMark x1="71032" y1="46502" x2="71407" y2="48669"/>
                        <a14:foregroundMark x1="70683" y1="44487" x2="70964" y2="46110"/>
                        <a14:foregroundMark x1="70581" y1="43897" x2="70683" y2="44487"/>
                        <a14:foregroundMark x1="69828" y1="39544" x2="69867" y2="39773"/>
                        <a14:foregroundMark x1="69762" y1="39163" x2="69828" y2="39544"/>
                        <a14:foregroundMark x1="69723" y1="38940" x2="69762" y2="39163"/>
                        <a14:foregroundMark x1="69267" y1="36312" x2="69647" y2="38505"/>
                        <a14:foregroundMark x1="68675" y1="32890" x2="69267" y2="36312"/>
                        <a14:foregroundMark x1="72691" y1="56084" x2="71084" y2="60266"/>
                        <a14:foregroundMark x1="74068" y1="49430" x2="74039" y2="50000"/>
                        <a14:foregroundMark x1="74106" y1="48669" x2="74068" y2="49430"/>
                        <a14:foregroundMark x1="74297" y1="44867" x2="74106" y2="48669"/>
                        <a14:foregroundMark x1="61044" y1="30608" x2="61044" y2="30608"/>
                        <a14:foregroundMark x1="52610" y1="46198" x2="52610" y2="46198"/>
                        <a14:foregroundMark x1="43976" y1="59696" x2="43976" y2="59696"/>
                        <a14:foregroundMark x1="52410" y1="58175" x2="52410" y2="58175"/>
                        <a14:foregroundMark x1="52410" y1="55703" x2="52410" y2="55703"/>
                        <a14:foregroundMark x1="55622" y1="59696" x2="55622" y2="59696"/>
                        <a14:foregroundMark x1="58434" y1="57985" x2="58434" y2="57985"/>
                        <a14:foregroundMark x1="41566" y1="65209" x2="41566" y2="65209"/>
                        <a14:foregroundMark x1="51807" y1="67110" x2="51807" y2="67110"/>
                        <a14:foregroundMark x1="62048" y1="64639" x2="62048" y2="64639"/>
                        <a14:foregroundMark x1="69277" y1="57034" x2="69277" y2="57034"/>
                        <a14:backgroundMark x1="71486" y1="41445" x2="71486" y2="41445"/>
                        <a14:backgroundMark x1="71687" y1="44487" x2="71687" y2="44487"/>
                        <a14:backgroundMark x1="72289" y1="50000" x2="72289" y2="50000"/>
                        <a14:backgroundMark x1="72289" y1="42966" x2="72289" y2="42966"/>
                        <a14:backgroundMark x1="71486" y1="41445" x2="71486" y2="41255"/>
                        <a14:backgroundMark x1="70080" y1="40114" x2="70080" y2="40114"/>
                        <a14:backgroundMark x1="72088" y1="51711" x2="72088" y2="51331"/>
                        <a14:backgroundMark x1="71486" y1="51711" x2="71486" y2="51711"/>
                        <a14:backgroundMark x1="72088" y1="52471" x2="72088" y2="52471"/>
                        <a14:backgroundMark x1="72088" y1="52852" x2="72088" y2="52852"/>
                        <a14:backgroundMark x1="70884" y1="49430" x2="70884" y2="49430"/>
                        <a14:backgroundMark x1="71486" y1="50760" x2="71486" y2="50760"/>
                        <a14:backgroundMark x1="71888" y1="52852" x2="71888" y2="52471"/>
                        <a14:backgroundMark x1="71888" y1="52091" x2="71888" y2="51141"/>
                        <a14:backgroundMark x1="71486" y1="49240" x2="71486" y2="49049"/>
                        <a14:backgroundMark x1="71486" y1="48669" x2="71486" y2="48669"/>
                        <a14:backgroundMark x1="69880" y1="41255" x2="70482" y2="43916"/>
                        <a14:backgroundMark x1="72088" y1="49810" x2="71486" y2="53612"/>
                        <a14:backgroundMark x1="69880" y1="38403" x2="70080" y2="38783"/>
                        <a14:backgroundMark x1="69277" y1="36312" x2="69277" y2="36312"/>
                        <a14:backgroundMark x1="69679" y1="39163" x2="69679" y2="39163"/>
                        <a14:backgroundMark x1="70482" y1="44867" x2="70482" y2="44677"/>
                        <a14:backgroundMark x1="70884" y1="39924" x2="70281" y2="43536"/>
                        <a14:backgroundMark x1="69679" y1="39544" x2="69679" y2="39544"/>
                        <a14:backgroundMark x1="69880" y1="40494" x2="69880" y2="39924"/>
                        <a14:backgroundMark x1="69880" y1="38593" x2="69880" y2="38593"/>
                        <a14:backgroundMark x1="69679" y1="38213" x2="69679" y2="384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487" t="17758" r="22216" b="26528"/>
          <a:stretch>
            <a:fillRect/>
          </a:stretch>
        </p:blipFill>
        <p:spPr bwMode="auto">
          <a:xfrm>
            <a:off x="2741829" y="4200349"/>
            <a:ext cx="937003" cy="979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732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mpota de Manzana - Kalter">
            <a:extLst>
              <a:ext uri="{FF2B5EF4-FFF2-40B4-BE49-F238E27FC236}">
                <a16:creationId xmlns:a16="http://schemas.microsoft.com/office/drawing/2014/main" id="{B93B1774-1378-1988-268A-13F162A4B1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7" t="1836" r="11655"/>
          <a:stretch>
            <a:fillRect/>
          </a:stretch>
        </p:blipFill>
        <p:spPr bwMode="auto">
          <a:xfrm>
            <a:off x="0" y="0"/>
            <a:ext cx="6146800" cy="727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A64D415-22CF-C71F-5708-4B7694F8E951}"/>
              </a:ext>
            </a:extLst>
          </p:cNvPr>
          <p:cNvGrpSpPr/>
          <p:nvPr/>
        </p:nvGrpSpPr>
        <p:grpSpPr>
          <a:xfrm>
            <a:off x="0" y="2940050"/>
            <a:ext cx="6146800" cy="1066800"/>
            <a:chOff x="0" y="2330450"/>
            <a:chExt cx="6146800" cy="1066800"/>
          </a:xfrm>
          <a:solidFill>
            <a:srgbClr val="6E3A5F">
              <a:alpha val="80000"/>
            </a:srgb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B9DEA63-B58A-A3A2-5733-9DF4F0D68D18}"/>
                </a:ext>
              </a:extLst>
            </p:cNvPr>
            <p:cNvSpPr/>
            <p:nvPr/>
          </p:nvSpPr>
          <p:spPr>
            <a:xfrm>
              <a:off x="0" y="2330450"/>
              <a:ext cx="6146800" cy="10668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A6CAD6AA-E400-8B4C-C4B0-3F2762017ABA}"/>
                </a:ext>
              </a:extLst>
            </p:cNvPr>
            <p:cNvSpPr txBox="1">
              <a:spLocks/>
            </p:cNvSpPr>
            <p:nvPr/>
          </p:nvSpPr>
          <p:spPr>
            <a:xfrm>
              <a:off x="254000" y="2406650"/>
              <a:ext cx="3733800" cy="948978"/>
            </a:xfrm>
            <a:prstGeom prst="rect">
              <a:avLst/>
            </a:prstGeom>
            <a:noFill/>
            <a:effectLst/>
          </p:spPr>
          <p:txBody>
            <a:bodyPr vert="horz" wrap="square" lIns="0" tIns="12700" rIns="0" bIns="0" rtlCol="0">
              <a:spAutoFit/>
            </a:bodyPr>
            <a:lstStyle>
              <a:lvl1pPr>
                <a:defRPr sz="1400" b="0" i="0">
                  <a:solidFill>
                    <a:srgbClr val="FF010D"/>
                  </a:solidFill>
                  <a:latin typeface="Arial Black"/>
                  <a:ea typeface="+mj-ea"/>
                  <a:cs typeface="Arial Black"/>
                </a:defRPr>
              </a:lvl1pPr>
            </a:lstStyle>
            <a:p>
              <a:pPr marL="12700">
                <a:spcBef>
                  <a:spcPts val="100"/>
                </a:spcBef>
              </a:pPr>
              <a:r>
                <a:rPr lang="es-419" sz="3000" spc="-60" dirty="0">
                  <a:solidFill>
                    <a:schemeClr val="bg1"/>
                  </a:solidFill>
                </a:rPr>
                <a:t>COMPOTAS</a:t>
              </a:r>
            </a:p>
            <a:p>
              <a:pPr marL="12700">
                <a:spcBef>
                  <a:spcPts val="100"/>
                </a:spcBef>
              </a:pPr>
              <a:r>
                <a:rPr lang="es-419" sz="3000" spc="-60" dirty="0">
                  <a:solidFill>
                    <a:schemeClr val="bg1"/>
                  </a:solidFill>
                </a:rPr>
                <a:t>Y MAZAMORRAS</a:t>
              </a:r>
            </a:p>
          </p:txBody>
        </p:sp>
      </p:grpSp>
      <p:pic>
        <p:nvPicPr>
          <p:cNvPr id="13" name="object 4">
            <a:extLst>
              <a:ext uri="{FF2B5EF4-FFF2-40B4-BE49-F238E27FC236}">
                <a16:creationId xmlns:a16="http://schemas.microsoft.com/office/drawing/2014/main" id="{82EA6425-F917-9A53-A5CC-1256BF895261}"/>
              </a:ext>
            </a:extLst>
          </p:cNvPr>
          <p:cNvPicPr/>
          <p:nvPr/>
        </p:nvPicPr>
        <p:blipFill>
          <a:blip r:embed="rId3" cstate="print"/>
          <a:srcRect b="24097"/>
          <a:stretch>
            <a:fillRect/>
          </a:stretch>
        </p:blipFill>
        <p:spPr>
          <a:xfrm>
            <a:off x="4216400" y="273050"/>
            <a:ext cx="1802872" cy="695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15497-4FD1-450F-98A8-C062801F3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ject 3">
            <a:extLst>
              <a:ext uri="{FF2B5EF4-FFF2-40B4-BE49-F238E27FC236}">
                <a16:creationId xmlns:a16="http://schemas.microsoft.com/office/drawing/2014/main" id="{F36AB8BF-93C7-3E70-709F-AE84E661576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2151" y="-27977"/>
            <a:ext cx="6158951" cy="1458404"/>
          </a:xfrm>
          <a:prstGeom prst="rect">
            <a:avLst/>
          </a:prstGeom>
        </p:spPr>
      </p:pic>
      <p:sp>
        <p:nvSpPr>
          <p:cNvPr id="60" name="object 60">
            <a:extLst>
              <a:ext uri="{FF2B5EF4-FFF2-40B4-BE49-F238E27FC236}">
                <a16:creationId xmlns:a16="http://schemas.microsoft.com/office/drawing/2014/main" id="{BC5C96B5-90E9-E78D-101C-AFC4160A59E3}"/>
              </a:ext>
            </a:extLst>
          </p:cNvPr>
          <p:cNvSpPr txBox="1"/>
          <p:nvPr/>
        </p:nvSpPr>
        <p:spPr>
          <a:xfrm>
            <a:off x="3606800" y="884700"/>
            <a:ext cx="95212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chemeClr val="bg1"/>
                </a:solidFill>
                <a:latin typeface="Arial Black"/>
                <a:cs typeface="Arial Black"/>
              </a:rPr>
              <a:t>Comida</a:t>
            </a:r>
            <a:r>
              <a:rPr lang="es-419" sz="1400" spc="-10" dirty="0">
                <a:solidFill>
                  <a:schemeClr val="bg1"/>
                </a:solidFill>
                <a:latin typeface="Arial Black"/>
                <a:cs typeface="Arial Black"/>
              </a:rPr>
              <a:t>s</a:t>
            </a:r>
            <a:endParaRPr sz="14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99609BBB-C6B0-62FF-5880-CEF981DA7F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6801" y="986716"/>
            <a:ext cx="24606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spc="-70" dirty="0">
                <a:solidFill>
                  <a:srgbClr val="FFFFFF"/>
                </a:solidFill>
              </a:rPr>
              <a:t>preparadas</a:t>
            </a:r>
            <a:endParaRPr sz="28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21A8572-EAAE-FCC9-1239-C7C5F8B1CDEE}"/>
              </a:ext>
            </a:extLst>
          </p:cNvPr>
          <p:cNvGrpSpPr/>
          <p:nvPr/>
        </p:nvGrpSpPr>
        <p:grpSpPr>
          <a:xfrm>
            <a:off x="-12150" y="577977"/>
            <a:ext cx="6158951" cy="936625"/>
            <a:chOff x="-12150" y="577977"/>
            <a:chExt cx="6158951" cy="936625"/>
          </a:xfrm>
          <a:solidFill>
            <a:srgbClr val="8F4B7C"/>
          </a:solidFill>
        </p:grpSpPr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698D4F9A-6BE0-8969-C574-1D82CE66276B}"/>
                </a:ext>
              </a:extLst>
            </p:cNvPr>
            <p:cNvSpPr/>
            <p:nvPr/>
          </p:nvSpPr>
          <p:spPr>
            <a:xfrm>
              <a:off x="2516849" y="860153"/>
              <a:ext cx="3629952" cy="601526"/>
            </a:xfrm>
            <a:custGeom>
              <a:avLst/>
              <a:gdLst/>
              <a:ahLst/>
              <a:cxnLst/>
              <a:rect l="l" t="t" r="r" b="b"/>
              <a:pathLst>
                <a:path w="3659504" h="687705">
                  <a:moveTo>
                    <a:pt x="3659466" y="0"/>
                  </a:moveTo>
                  <a:lnTo>
                    <a:pt x="1307464" y="0"/>
                  </a:lnTo>
                  <a:lnTo>
                    <a:pt x="1251833" y="1079"/>
                  </a:lnTo>
                  <a:lnTo>
                    <a:pt x="1196749" y="4289"/>
                  </a:lnTo>
                  <a:lnTo>
                    <a:pt x="1142376" y="9590"/>
                  </a:lnTo>
                  <a:lnTo>
                    <a:pt x="1088876" y="16941"/>
                  </a:lnTo>
                  <a:lnTo>
                    <a:pt x="1036412" y="26302"/>
                  </a:lnTo>
                  <a:lnTo>
                    <a:pt x="985146" y="37633"/>
                  </a:lnTo>
                  <a:lnTo>
                    <a:pt x="935242" y="50892"/>
                  </a:lnTo>
                  <a:lnTo>
                    <a:pt x="886862" y="66039"/>
                  </a:lnTo>
                  <a:lnTo>
                    <a:pt x="840169" y="83035"/>
                  </a:lnTo>
                  <a:lnTo>
                    <a:pt x="795324" y="101838"/>
                  </a:lnTo>
                  <a:lnTo>
                    <a:pt x="752492" y="122407"/>
                  </a:lnTo>
                  <a:lnTo>
                    <a:pt x="711834" y="144703"/>
                  </a:lnTo>
                  <a:lnTo>
                    <a:pt x="0" y="562190"/>
                  </a:lnTo>
                  <a:lnTo>
                    <a:pt x="48422" y="570044"/>
                  </a:lnTo>
                  <a:lnTo>
                    <a:pt x="96972" y="577650"/>
                  </a:lnTo>
                  <a:lnTo>
                    <a:pt x="145647" y="585007"/>
                  </a:lnTo>
                  <a:lnTo>
                    <a:pt x="194445" y="592115"/>
                  </a:lnTo>
                  <a:lnTo>
                    <a:pt x="243363" y="598973"/>
                  </a:lnTo>
                  <a:lnTo>
                    <a:pt x="292398" y="605580"/>
                  </a:lnTo>
                  <a:lnTo>
                    <a:pt x="341546" y="611936"/>
                  </a:lnTo>
                  <a:lnTo>
                    <a:pt x="390807" y="618040"/>
                  </a:lnTo>
                  <a:lnTo>
                    <a:pt x="440176" y="623892"/>
                  </a:lnTo>
                  <a:lnTo>
                    <a:pt x="489652" y="629490"/>
                  </a:lnTo>
                  <a:lnTo>
                    <a:pt x="539231" y="634835"/>
                  </a:lnTo>
                  <a:lnTo>
                    <a:pt x="588911" y="639925"/>
                  </a:lnTo>
                  <a:lnTo>
                    <a:pt x="638689" y="644760"/>
                  </a:lnTo>
                  <a:lnTo>
                    <a:pt x="688562" y="649339"/>
                  </a:lnTo>
                  <a:lnTo>
                    <a:pt x="738527" y="653662"/>
                  </a:lnTo>
                  <a:lnTo>
                    <a:pt x="788583" y="657728"/>
                  </a:lnTo>
                  <a:lnTo>
                    <a:pt x="838726" y="661537"/>
                  </a:lnTo>
                  <a:lnTo>
                    <a:pt x="888953" y="665086"/>
                  </a:lnTo>
                  <a:lnTo>
                    <a:pt x="939262" y="668377"/>
                  </a:lnTo>
                  <a:lnTo>
                    <a:pt x="989650" y="671409"/>
                  </a:lnTo>
                  <a:lnTo>
                    <a:pt x="1040114" y="674180"/>
                  </a:lnTo>
                  <a:lnTo>
                    <a:pt x="1090652" y="676690"/>
                  </a:lnTo>
                  <a:lnTo>
                    <a:pt x="1141261" y="678939"/>
                  </a:lnTo>
                  <a:lnTo>
                    <a:pt x="1191938" y="680926"/>
                  </a:lnTo>
                  <a:lnTo>
                    <a:pt x="1242681" y="682650"/>
                  </a:lnTo>
                  <a:lnTo>
                    <a:pt x="1293486" y="684110"/>
                  </a:lnTo>
                  <a:lnTo>
                    <a:pt x="1344351" y="685306"/>
                  </a:lnTo>
                  <a:lnTo>
                    <a:pt x="1395274" y="686238"/>
                  </a:lnTo>
                  <a:lnTo>
                    <a:pt x="1446251" y="686904"/>
                  </a:lnTo>
                  <a:lnTo>
                    <a:pt x="1497280" y="687304"/>
                  </a:lnTo>
                  <a:lnTo>
                    <a:pt x="1548358" y="687438"/>
                  </a:lnTo>
                  <a:lnTo>
                    <a:pt x="3659466" y="687438"/>
                  </a:lnTo>
                  <a:lnTo>
                    <a:pt x="365946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0FE6F3FD-A766-FD69-B385-0EB1F1A4B477}"/>
                </a:ext>
              </a:extLst>
            </p:cNvPr>
            <p:cNvSpPr/>
            <p:nvPr/>
          </p:nvSpPr>
          <p:spPr>
            <a:xfrm>
              <a:off x="-12150" y="577977"/>
              <a:ext cx="6158950" cy="936625"/>
            </a:xfrm>
            <a:custGeom>
              <a:avLst/>
              <a:gdLst/>
              <a:ahLst/>
              <a:cxnLst/>
              <a:rect l="l" t="t" r="r" b="b"/>
              <a:pathLst>
                <a:path w="6134100" h="925830">
                  <a:moveTo>
                    <a:pt x="0" y="0"/>
                  </a:moveTo>
                  <a:lnTo>
                    <a:pt x="0" y="100126"/>
                  </a:lnTo>
                  <a:lnTo>
                    <a:pt x="42488" y="120694"/>
                  </a:lnTo>
                  <a:lnTo>
                    <a:pt x="85327" y="141023"/>
                  </a:lnTo>
                  <a:lnTo>
                    <a:pt x="128514" y="161114"/>
                  </a:lnTo>
                  <a:lnTo>
                    <a:pt x="172049" y="180966"/>
                  </a:lnTo>
                  <a:lnTo>
                    <a:pt x="215929" y="200578"/>
                  </a:lnTo>
                  <a:lnTo>
                    <a:pt x="260153" y="219949"/>
                  </a:lnTo>
                  <a:lnTo>
                    <a:pt x="304719" y="239080"/>
                  </a:lnTo>
                  <a:lnTo>
                    <a:pt x="349625" y="257969"/>
                  </a:lnTo>
                  <a:lnTo>
                    <a:pt x="394869" y="276616"/>
                  </a:lnTo>
                  <a:lnTo>
                    <a:pt x="440451" y="295020"/>
                  </a:lnTo>
                  <a:lnTo>
                    <a:pt x="486368" y="313181"/>
                  </a:lnTo>
                  <a:lnTo>
                    <a:pt x="532619" y="331098"/>
                  </a:lnTo>
                  <a:lnTo>
                    <a:pt x="579202" y="348771"/>
                  </a:lnTo>
                  <a:lnTo>
                    <a:pt x="626115" y="366198"/>
                  </a:lnTo>
                  <a:lnTo>
                    <a:pt x="673356" y="383380"/>
                  </a:lnTo>
                  <a:lnTo>
                    <a:pt x="720925" y="400315"/>
                  </a:lnTo>
                  <a:lnTo>
                    <a:pt x="768818" y="417004"/>
                  </a:lnTo>
                  <a:lnTo>
                    <a:pt x="817036" y="433445"/>
                  </a:lnTo>
                  <a:lnTo>
                    <a:pt x="865575" y="449638"/>
                  </a:lnTo>
                  <a:lnTo>
                    <a:pt x="914434" y="465582"/>
                  </a:lnTo>
                  <a:lnTo>
                    <a:pt x="963612" y="481277"/>
                  </a:lnTo>
                  <a:lnTo>
                    <a:pt x="1013106" y="496722"/>
                  </a:lnTo>
                  <a:lnTo>
                    <a:pt x="1062916" y="511917"/>
                  </a:lnTo>
                  <a:lnTo>
                    <a:pt x="1113039" y="526861"/>
                  </a:lnTo>
                  <a:lnTo>
                    <a:pt x="1163474" y="541553"/>
                  </a:lnTo>
                  <a:lnTo>
                    <a:pt x="1214219" y="555993"/>
                  </a:lnTo>
                  <a:lnTo>
                    <a:pt x="1265273" y="570180"/>
                  </a:lnTo>
                  <a:lnTo>
                    <a:pt x="1316633" y="584114"/>
                  </a:lnTo>
                  <a:lnTo>
                    <a:pt x="1368298" y="597794"/>
                  </a:lnTo>
                  <a:lnTo>
                    <a:pt x="1420267" y="611219"/>
                  </a:lnTo>
                  <a:lnTo>
                    <a:pt x="1472537" y="624389"/>
                  </a:lnTo>
                  <a:lnTo>
                    <a:pt x="1525108" y="637303"/>
                  </a:lnTo>
                  <a:lnTo>
                    <a:pt x="1577977" y="649961"/>
                  </a:lnTo>
                  <a:lnTo>
                    <a:pt x="1631142" y="662362"/>
                  </a:lnTo>
                  <a:lnTo>
                    <a:pt x="1684602" y="674505"/>
                  </a:lnTo>
                  <a:lnTo>
                    <a:pt x="1738356" y="686390"/>
                  </a:lnTo>
                  <a:lnTo>
                    <a:pt x="1792401" y="698017"/>
                  </a:lnTo>
                  <a:lnTo>
                    <a:pt x="1840922" y="708184"/>
                  </a:lnTo>
                  <a:lnTo>
                    <a:pt x="1938329" y="727828"/>
                  </a:lnTo>
                  <a:lnTo>
                    <a:pt x="2036213" y="746547"/>
                  </a:lnTo>
                  <a:lnTo>
                    <a:pt x="2134563" y="764343"/>
                  </a:lnTo>
                  <a:lnTo>
                    <a:pt x="2233366" y="781213"/>
                  </a:lnTo>
                  <a:lnTo>
                    <a:pt x="2332612" y="797155"/>
                  </a:lnTo>
                  <a:lnTo>
                    <a:pt x="2432287" y="812170"/>
                  </a:lnTo>
                  <a:lnTo>
                    <a:pt x="2532380" y="826255"/>
                  </a:lnTo>
                  <a:lnTo>
                    <a:pt x="2632879" y="839410"/>
                  </a:lnTo>
                  <a:lnTo>
                    <a:pt x="2733773" y="851633"/>
                  </a:lnTo>
                  <a:lnTo>
                    <a:pt x="2835048" y="862923"/>
                  </a:lnTo>
                  <a:lnTo>
                    <a:pt x="2936694" y="873279"/>
                  </a:lnTo>
                  <a:lnTo>
                    <a:pt x="3038697" y="882699"/>
                  </a:lnTo>
                  <a:lnTo>
                    <a:pt x="3141048" y="891183"/>
                  </a:lnTo>
                  <a:lnTo>
                    <a:pt x="3243732" y="898729"/>
                  </a:lnTo>
                  <a:lnTo>
                    <a:pt x="3346739" y="905336"/>
                  </a:lnTo>
                  <a:lnTo>
                    <a:pt x="3450057" y="911002"/>
                  </a:lnTo>
                  <a:lnTo>
                    <a:pt x="3553673" y="915728"/>
                  </a:lnTo>
                  <a:lnTo>
                    <a:pt x="3657576" y="919510"/>
                  </a:lnTo>
                  <a:lnTo>
                    <a:pt x="3761753" y="922349"/>
                  </a:lnTo>
                  <a:lnTo>
                    <a:pt x="3866194" y="924243"/>
                  </a:lnTo>
                  <a:lnTo>
                    <a:pt x="3970885" y="925190"/>
                  </a:lnTo>
                  <a:lnTo>
                    <a:pt x="6134100" y="925309"/>
                  </a:lnTo>
                  <a:lnTo>
                    <a:pt x="6134100" y="853643"/>
                  </a:lnTo>
                  <a:lnTo>
                    <a:pt x="4023321" y="853643"/>
                  </a:lnTo>
                  <a:lnTo>
                    <a:pt x="3968135" y="853506"/>
                  </a:lnTo>
                  <a:lnTo>
                    <a:pt x="3913008" y="853096"/>
                  </a:lnTo>
                  <a:lnTo>
                    <a:pt x="3857944" y="852413"/>
                  </a:lnTo>
                  <a:lnTo>
                    <a:pt x="3802945" y="851459"/>
                  </a:lnTo>
                  <a:lnTo>
                    <a:pt x="3748015" y="850233"/>
                  </a:lnTo>
                  <a:lnTo>
                    <a:pt x="3693158" y="848737"/>
                  </a:lnTo>
                  <a:lnTo>
                    <a:pt x="3638378" y="846972"/>
                  </a:lnTo>
                  <a:lnTo>
                    <a:pt x="3583677" y="844938"/>
                  </a:lnTo>
                  <a:lnTo>
                    <a:pt x="3529059" y="842635"/>
                  </a:lnTo>
                  <a:lnTo>
                    <a:pt x="3474528" y="840066"/>
                  </a:lnTo>
                  <a:lnTo>
                    <a:pt x="3420086" y="837229"/>
                  </a:lnTo>
                  <a:lnTo>
                    <a:pt x="3365739" y="834127"/>
                  </a:lnTo>
                  <a:lnTo>
                    <a:pt x="3311488" y="830760"/>
                  </a:lnTo>
                  <a:lnTo>
                    <a:pt x="3257338" y="827128"/>
                  </a:lnTo>
                  <a:lnTo>
                    <a:pt x="3203291" y="823232"/>
                  </a:lnTo>
                  <a:lnTo>
                    <a:pt x="3149352" y="819074"/>
                  </a:lnTo>
                  <a:lnTo>
                    <a:pt x="3095524" y="814653"/>
                  </a:lnTo>
                  <a:lnTo>
                    <a:pt x="3041810" y="809971"/>
                  </a:lnTo>
                  <a:lnTo>
                    <a:pt x="2988213" y="805028"/>
                  </a:lnTo>
                  <a:lnTo>
                    <a:pt x="2934738" y="799825"/>
                  </a:lnTo>
                  <a:lnTo>
                    <a:pt x="2881387" y="794362"/>
                  </a:lnTo>
                  <a:lnTo>
                    <a:pt x="2828165" y="788641"/>
                  </a:lnTo>
                  <a:lnTo>
                    <a:pt x="2775074" y="782663"/>
                  </a:lnTo>
                  <a:lnTo>
                    <a:pt x="2722118" y="776427"/>
                  </a:lnTo>
                  <a:lnTo>
                    <a:pt x="2669301" y="769935"/>
                  </a:lnTo>
                  <a:lnTo>
                    <a:pt x="2616625" y="763187"/>
                  </a:lnTo>
                  <a:lnTo>
                    <a:pt x="2564095" y="756184"/>
                  </a:lnTo>
                  <a:lnTo>
                    <a:pt x="2511713" y="748927"/>
                  </a:lnTo>
                  <a:lnTo>
                    <a:pt x="2459484" y="741417"/>
                  </a:lnTo>
                  <a:lnTo>
                    <a:pt x="2407411" y="733654"/>
                  </a:lnTo>
                  <a:lnTo>
                    <a:pt x="2355497" y="725639"/>
                  </a:lnTo>
                  <a:lnTo>
                    <a:pt x="2303745" y="717373"/>
                  </a:lnTo>
                  <a:lnTo>
                    <a:pt x="2252160" y="708856"/>
                  </a:lnTo>
                  <a:lnTo>
                    <a:pt x="2200744" y="700090"/>
                  </a:lnTo>
                  <a:lnTo>
                    <a:pt x="2149502" y="691075"/>
                  </a:lnTo>
                  <a:lnTo>
                    <a:pt x="2098436" y="681811"/>
                  </a:lnTo>
                  <a:lnTo>
                    <a:pt x="2047549" y="672300"/>
                  </a:lnTo>
                  <a:lnTo>
                    <a:pt x="1996846" y="662542"/>
                  </a:lnTo>
                  <a:lnTo>
                    <a:pt x="1946331" y="652538"/>
                  </a:lnTo>
                  <a:lnTo>
                    <a:pt x="1896005" y="642288"/>
                  </a:lnTo>
                  <a:lnTo>
                    <a:pt x="1845873" y="631794"/>
                  </a:lnTo>
                  <a:lnTo>
                    <a:pt x="1795938" y="621056"/>
                  </a:lnTo>
                  <a:lnTo>
                    <a:pt x="1746205" y="610075"/>
                  </a:lnTo>
                  <a:lnTo>
                    <a:pt x="1696675" y="598852"/>
                  </a:lnTo>
                  <a:lnTo>
                    <a:pt x="1647353" y="587387"/>
                  </a:lnTo>
                  <a:lnTo>
                    <a:pt x="1598242" y="575681"/>
                  </a:lnTo>
                  <a:lnTo>
                    <a:pt x="1549345" y="563735"/>
                  </a:lnTo>
                  <a:lnTo>
                    <a:pt x="1500667" y="551549"/>
                  </a:lnTo>
                  <a:lnTo>
                    <a:pt x="1452210" y="539125"/>
                  </a:lnTo>
                  <a:lnTo>
                    <a:pt x="1403978" y="526462"/>
                  </a:lnTo>
                  <a:lnTo>
                    <a:pt x="1355974" y="513562"/>
                  </a:lnTo>
                  <a:lnTo>
                    <a:pt x="1308202" y="500426"/>
                  </a:lnTo>
                  <a:lnTo>
                    <a:pt x="1260666" y="487054"/>
                  </a:lnTo>
                  <a:lnTo>
                    <a:pt x="1213368" y="473447"/>
                  </a:lnTo>
                  <a:lnTo>
                    <a:pt x="1166312" y="459606"/>
                  </a:lnTo>
                  <a:lnTo>
                    <a:pt x="1119502" y="445531"/>
                  </a:lnTo>
                  <a:lnTo>
                    <a:pt x="1072941" y="431223"/>
                  </a:lnTo>
                  <a:lnTo>
                    <a:pt x="1026633" y="416683"/>
                  </a:lnTo>
                  <a:lnTo>
                    <a:pt x="980581" y="401912"/>
                  </a:lnTo>
                  <a:lnTo>
                    <a:pt x="934788" y="386910"/>
                  </a:lnTo>
                  <a:lnTo>
                    <a:pt x="889258" y="371678"/>
                  </a:lnTo>
                  <a:lnTo>
                    <a:pt x="843995" y="356217"/>
                  </a:lnTo>
                  <a:lnTo>
                    <a:pt x="799001" y="340528"/>
                  </a:lnTo>
                  <a:lnTo>
                    <a:pt x="754281" y="324610"/>
                  </a:lnTo>
                  <a:lnTo>
                    <a:pt x="709838" y="308466"/>
                  </a:lnTo>
                  <a:lnTo>
                    <a:pt x="665675" y="292096"/>
                  </a:lnTo>
                  <a:lnTo>
                    <a:pt x="621795" y="275500"/>
                  </a:lnTo>
                  <a:lnTo>
                    <a:pt x="578203" y="258679"/>
                  </a:lnTo>
                  <a:lnTo>
                    <a:pt x="534901" y="241634"/>
                  </a:lnTo>
                  <a:lnTo>
                    <a:pt x="491894" y="224366"/>
                  </a:lnTo>
                  <a:lnTo>
                    <a:pt x="449184" y="206876"/>
                  </a:lnTo>
                  <a:lnTo>
                    <a:pt x="406774" y="189163"/>
                  </a:lnTo>
                  <a:lnTo>
                    <a:pt x="364670" y="171230"/>
                  </a:lnTo>
                  <a:lnTo>
                    <a:pt x="322873" y="153076"/>
                  </a:lnTo>
                  <a:lnTo>
                    <a:pt x="281388" y="134702"/>
                  </a:lnTo>
                  <a:lnTo>
                    <a:pt x="240217" y="116110"/>
                  </a:lnTo>
                  <a:lnTo>
                    <a:pt x="199365" y="97299"/>
                  </a:lnTo>
                  <a:lnTo>
                    <a:pt x="158835" y="78271"/>
                  </a:lnTo>
                  <a:lnTo>
                    <a:pt x="118629" y="59026"/>
                  </a:lnTo>
                  <a:lnTo>
                    <a:pt x="78753" y="39566"/>
                  </a:lnTo>
                  <a:lnTo>
                    <a:pt x="39208" y="1989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0">
            <a:extLst>
              <a:ext uri="{FF2B5EF4-FFF2-40B4-BE49-F238E27FC236}">
                <a16:creationId xmlns:a16="http://schemas.microsoft.com/office/drawing/2014/main" id="{67995018-B74A-99AE-6775-439AFF2C0BDA}"/>
              </a:ext>
            </a:extLst>
          </p:cNvPr>
          <p:cNvSpPr txBox="1"/>
          <p:nvPr/>
        </p:nvSpPr>
        <p:spPr>
          <a:xfrm>
            <a:off x="3606800" y="884700"/>
            <a:ext cx="14478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400" spc="-10" dirty="0">
                <a:solidFill>
                  <a:schemeClr val="bg1"/>
                </a:solidFill>
                <a:latin typeface="Arial Black"/>
                <a:cs typeface="Arial Black"/>
              </a:rPr>
              <a:t>Mazamorras y</a:t>
            </a:r>
            <a:endParaRPr sz="14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19" name="object 61">
            <a:extLst>
              <a:ext uri="{FF2B5EF4-FFF2-40B4-BE49-F238E27FC236}">
                <a16:creationId xmlns:a16="http://schemas.microsoft.com/office/drawing/2014/main" id="{99109330-7108-9B19-728F-463B997CC43A}"/>
              </a:ext>
            </a:extLst>
          </p:cNvPr>
          <p:cNvSpPr txBox="1">
            <a:spLocks/>
          </p:cNvSpPr>
          <p:nvPr/>
        </p:nvSpPr>
        <p:spPr>
          <a:xfrm>
            <a:off x="3965591" y="1035050"/>
            <a:ext cx="24606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400" b="0" i="0">
                <a:solidFill>
                  <a:srgbClr val="FF010D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ES" sz="2800" spc="-70" dirty="0">
                <a:solidFill>
                  <a:srgbClr val="FFFFFF"/>
                </a:solidFill>
              </a:rPr>
              <a:t>Compotas</a:t>
            </a:r>
            <a:endParaRPr lang="es-ES" sz="2800" dirty="0"/>
          </a:p>
        </p:txBody>
      </p:sp>
      <p:pic>
        <p:nvPicPr>
          <p:cNvPr id="2" name="object 4">
            <a:extLst>
              <a:ext uri="{FF2B5EF4-FFF2-40B4-BE49-F238E27FC236}">
                <a16:creationId xmlns:a16="http://schemas.microsoft.com/office/drawing/2014/main" id="{3514DD05-1E39-B50E-8A84-0D58688C2BDF}"/>
              </a:ext>
            </a:extLst>
          </p:cNvPr>
          <p:cNvPicPr/>
          <p:nvPr/>
        </p:nvPicPr>
        <p:blipFill>
          <a:blip r:embed="rId3" cstate="print"/>
          <a:srcRect b="24097"/>
          <a:stretch>
            <a:fillRect/>
          </a:stretch>
        </p:blipFill>
        <p:spPr>
          <a:xfrm>
            <a:off x="353171" y="153121"/>
            <a:ext cx="1159526" cy="4786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6AD00F35-5555-F687-7D57-B6691C82B9DA}"/>
              </a:ext>
            </a:extLst>
          </p:cNvPr>
          <p:cNvGrpSpPr/>
          <p:nvPr/>
        </p:nvGrpSpPr>
        <p:grpSpPr>
          <a:xfrm>
            <a:off x="512997" y="4845050"/>
            <a:ext cx="4062476" cy="1676273"/>
            <a:chOff x="673012" y="4997450"/>
            <a:chExt cx="4062476" cy="1676273"/>
          </a:xfrm>
        </p:grpSpPr>
        <p:pic>
          <p:nvPicPr>
            <p:cNvPr id="7" name="Picture 6" descr="A container of orange food&#10;&#10;AI-generated content may be incorrect.">
              <a:extLst>
                <a:ext uri="{FF2B5EF4-FFF2-40B4-BE49-F238E27FC236}">
                  <a16:creationId xmlns:a16="http://schemas.microsoft.com/office/drawing/2014/main" id="{5E79AF55-06B0-0E27-8A27-DB9AE4BF5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54417" y1="32583" x2="55750" y2="327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99" t="24740" r="21607" b="23453"/>
            <a:stretch>
              <a:fillRect/>
            </a:stretch>
          </p:blipFill>
          <p:spPr>
            <a:xfrm>
              <a:off x="3300934" y="4997450"/>
              <a:ext cx="1434554" cy="1344142"/>
            </a:xfrm>
            <a:prstGeom prst="rect">
              <a:avLst/>
            </a:prstGeom>
            <a:effectLst>
              <a:outerShdw blurRad="76200" dist="63500" sx="94000" sy="94000" kx="-1200000" algn="bl" rotWithShape="0">
                <a:prstClr val="black">
                  <a:alpha val="6000"/>
                </a:prstClr>
              </a:outerShdw>
            </a:effectLst>
          </p:spPr>
        </p:pic>
        <p:pic>
          <p:nvPicPr>
            <p:cNvPr id="11" name="Picture 10" descr="A plastic container of food&#10;&#10;AI-generated content may be incorrect.">
              <a:extLst>
                <a:ext uri="{FF2B5EF4-FFF2-40B4-BE49-F238E27FC236}">
                  <a16:creationId xmlns:a16="http://schemas.microsoft.com/office/drawing/2014/main" id="{8DA1BD4D-EAEC-D0EB-5953-56BCED09B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04" t="25696" r="23003" b="23783"/>
            <a:stretch>
              <a:fillRect/>
            </a:stretch>
          </p:blipFill>
          <p:spPr>
            <a:xfrm>
              <a:off x="1929334" y="5156408"/>
              <a:ext cx="1506877" cy="1376824"/>
            </a:xfrm>
            <a:prstGeom prst="rect">
              <a:avLst/>
            </a:prstGeom>
            <a:effectLst>
              <a:outerShdw blurRad="76200" dist="63500" sx="94000" sy="94000" kx="-1200000" algn="bl" rotWithShape="0">
                <a:prstClr val="black">
                  <a:alpha val="6000"/>
                </a:prstClr>
              </a:outerShdw>
            </a:effectLst>
          </p:spPr>
        </p:pic>
        <p:pic>
          <p:nvPicPr>
            <p:cNvPr id="9" name="Picture 8" descr="A black container with purple cover&#10;&#10;AI-generated content may be incorrect.">
              <a:extLst>
                <a:ext uri="{FF2B5EF4-FFF2-40B4-BE49-F238E27FC236}">
                  <a16:creationId xmlns:a16="http://schemas.microsoft.com/office/drawing/2014/main" id="{6E67F1E3-2BD1-7297-3CE1-49E3F64CE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>
                          <a14:foregroundMark x1="47667" y1="29083" x2="57250" y2="31333"/>
                          <a14:foregroundMark x1="57250" y1="31333" x2="62083" y2="40000"/>
                          <a14:foregroundMark x1="62083" y1="40000" x2="59833" y2="57250"/>
                          <a14:foregroundMark x1="59833" y1="57250" x2="68000" y2="56500"/>
                          <a14:foregroundMark x1="68000" y1="56500" x2="60667" y2="58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55" t="27309" r="23586" b="23762"/>
            <a:stretch>
              <a:fillRect/>
            </a:stretch>
          </p:blipFill>
          <p:spPr>
            <a:xfrm>
              <a:off x="673012" y="5329580"/>
              <a:ext cx="1449357" cy="1344143"/>
            </a:xfrm>
            <a:prstGeom prst="rect">
              <a:avLst/>
            </a:prstGeom>
            <a:effectLst>
              <a:outerShdw blurRad="76200" dist="63500" sx="94000" sy="94000" kx="-1200000" algn="bl" rotWithShape="0">
                <a:prstClr val="black">
                  <a:alpha val="6000"/>
                </a:prstClr>
              </a:outerShdw>
            </a:effectLst>
          </p:spPr>
        </p:pic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DB12A44-666C-E469-51FF-C33A46BA2BEC}"/>
                </a:ext>
              </a:extLst>
            </p:cNvPr>
            <p:cNvGrpSpPr/>
            <p:nvPr/>
          </p:nvGrpSpPr>
          <p:grpSpPr>
            <a:xfrm>
              <a:off x="768549" y="5473482"/>
              <a:ext cx="343211" cy="304800"/>
              <a:chOff x="768549" y="5473482"/>
              <a:chExt cx="343211" cy="304800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317C849A-5A39-08C8-98E1-630B51B3808E}"/>
                  </a:ext>
                </a:extLst>
              </p:cNvPr>
              <p:cNvSpPr/>
              <p:nvPr/>
            </p:nvSpPr>
            <p:spPr>
              <a:xfrm>
                <a:off x="768549" y="5473482"/>
                <a:ext cx="330378" cy="304800"/>
              </a:xfrm>
              <a:prstGeom prst="ellipse">
                <a:avLst/>
              </a:prstGeom>
              <a:solidFill>
                <a:srgbClr val="974F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4" name="object 4">
                <a:extLst>
                  <a:ext uri="{FF2B5EF4-FFF2-40B4-BE49-F238E27FC236}">
                    <a16:creationId xmlns:a16="http://schemas.microsoft.com/office/drawing/2014/main" id="{30DCEB38-8645-E4E5-C4EC-7C88C1D0B1FE}"/>
                  </a:ext>
                </a:extLst>
              </p:cNvPr>
              <p:cNvPicPr/>
              <p:nvPr/>
            </p:nvPicPr>
            <p:blipFill>
              <a:blip r:embed="rId3" cstate="print"/>
              <a:srcRect b="24097"/>
              <a:stretch>
                <a:fillRect/>
              </a:stretch>
            </p:blipFill>
            <p:spPr>
              <a:xfrm rot="298569">
                <a:off x="793418" y="5544370"/>
                <a:ext cx="318342" cy="152578"/>
              </a:xfrm>
              <a:prstGeom prst="rect">
                <a:avLst/>
              </a:prstGeom>
              <a:effectLst/>
            </p:spPr>
          </p:pic>
        </p:grp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421AB64-A240-FC00-8896-8DC5B52EE42F}"/>
                </a:ext>
              </a:extLst>
            </p:cNvPr>
            <p:cNvSpPr/>
            <p:nvPr/>
          </p:nvSpPr>
          <p:spPr>
            <a:xfrm rot="679978">
              <a:off x="2066112" y="5315204"/>
              <a:ext cx="330378" cy="304800"/>
            </a:xfrm>
            <a:prstGeom prst="ellipse">
              <a:avLst/>
            </a:prstGeom>
            <a:solidFill>
              <a:srgbClr val="719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4" name="object 4">
              <a:extLst>
                <a:ext uri="{FF2B5EF4-FFF2-40B4-BE49-F238E27FC236}">
                  <a16:creationId xmlns:a16="http://schemas.microsoft.com/office/drawing/2014/main" id="{6DDA6CF4-F708-7922-8F79-FCC1AEEF3F9C}"/>
                </a:ext>
              </a:extLst>
            </p:cNvPr>
            <p:cNvPicPr/>
            <p:nvPr/>
          </p:nvPicPr>
          <p:blipFill>
            <a:blip r:embed="rId3" cstate="print"/>
            <a:srcRect b="24097"/>
            <a:stretch>
              <a:fillRect/>
            </a:stretch>
          </p:blipFill>
          <p:spPr>
            <a:xfrm rot="189449">
              <a:off x="2084690" y="5369620"/>
              <a:ext cx="318342" cy="152578"/>
            </a:xfrm>
            <a:prstGeom prst="rect">
              <a:avLst/>
            </a:prstGeom>
            <a:effectLst/>
          </p:spPr>
        </p:pic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80365E6-B6D9-BAF6-6250-73994E310097}"/>
                </a:ext>
              </a:extLst>
            </p:cNvPr>
            <p:cNvSpPr/>
            <p:nvPr/>
          </p:nvSpPr>
          <p:spPr>
            <a:xfrm rot="679978">
              <a:off x="3378070" y="5133314"/>
              <a:ext cx="333827" cy="304800"/>
            </a:xfrm>
            <a:prstGeom prst="ellipse">
              <a:avLst/>
            </a:prstGeom>
            <a:solidFill>
              <a:srgbClr val="F2712A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6" name="object 4">
              <a:extLst>
                <a:ext uri="{FF2B5EF4-FFF2-40B4-BE49-F238E27FC236}">
                  <a16:creationId xmlns:a16="http://schemas.microsoft.com/office/drawing/2014/main" id="{9C7B4EF7-EF7A-4781-DECF-1CEA1D0E52E7}"/>
                </a:ext>
              </a:extLst>
            </p:cNvPr>
            <p:cNvPicPr/>
            <p:nvPr/>
          </p:nvPicPr>
          <p:blipFill>
            <a:blip r:embed="rId3" cstate="print"/>
            <a:srcRect b="24097"/>
            <a:stretch>
              <a:fillRect/>
            </a:stretch>
          </p:blipFill>
          <p:spPr>
            <a:xfrm rot="195623">
              <a:off x="3402269" y="5194380"/>
              <a:ext cx="318342" cy="152578"/>
            </a:xfrm>
            <a:prstGeom prst="rect">
              <a:avLst/>
            </a:prstGeom>
            <a:effectLst/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FD8A6B0-7E50-FEFD-108C-C784774A9B7E}"/>
              </a:ext>
            </a:extLst>
          </p:cNvPr>
          <p:cNvGrpSpPr/>
          <p:nvPr/>
        </p:nvGrpSpPr>
        <p:grpSpPr>
          <a:xfrm>
            <a:off x="4454761" y="5879922"/>
            <a:ext cx="1143000" cy="914400"/>
            <a:chOff x="4330788" y="5884392"/>
            <a:chExt cx="1143000" cy="914400"/>
          </a:xfrm>
        </p:grpSpPr>
        <p:pic>
          <p:nvPicPr>
            <p:cNvPr id="20" name="Picture 19" descr="A plastic container of yellow liquid&#10;&#10;AI-generated content may be incorrect.">
              <a:extLst>
                <a:ext uri="{FF2B5EF4-FFF2-40B4-BE49-F238E27FC236}">
                  <a16:creationId xmlns:a16="http://schemas.microsoft.com/office/drawing/2014/main" id="{01920A18-1634-DC38-F020-0F13C1B74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64" t="14199" r="4588" b="7645"/>
            <a:stretch>
              <a:fillRect/>
            </a:stretch>
          </p:blipFill>
          <p:spPr>
            <a:xfrm>
              <a:off x="4330788" y="5884392"/>
              <a:ext cx="1143000" cy="914400"/>
            </a:xfrm>
            <a:prstGeom prst="rect">
              <a:avLst/>
            </a:prstGeom>
            <a:effectLst>
              <a:outerShdw blurRad="76200" dist="63500" sx="94000" sy="94000" kx="-1200000" algn="bl" rotWithShape="0">
                <a:prstClr val="black">
                  <a:alpha val="6000"/>
                </a:prstClr>
              </a:outerShdw>
            </a:effectLst>
          </p:spPr>
        </p:pic>
        <p:pic>
          <p:nvPicPr>
            <p:cNvPr id="39" name="object 4">
              <a:extLst>
                <a:ext uri="{FF2B5EF4-FFF2-40B4-BE49-F238E27FC236}">
                  <a16:creationId xmlns:a16="http://schemas.microsoft.com/office/drawing/2014/main" id="{8C33C7CB-33F4-409A-71B2-A8F23B6F2348}"/>
                </a:ext>
              </a:extLst>
            </p:cNvPr>
            <p:cNvPicPr/>
            <p:nvPr/>
          </p:nvPicPr>
          <p:blipFill>
            <a:blip r:embed="rId3" cstate="print"/>
            <a:srcRect b="24097"/>
            <a:stretch>
              <a:fillRect/>
            </a:stretch>
          </p:blipFill>
          <p:spPr>
            <a:xfrm rot="167615">
              <a:off x="4615955" y="6012970"/>
              <a:ext cx="538429" cy="219768"/>
            </a:xfrm>
            <a:prstGeom prst="rect">
              <a:avLst/>
            </a:prstGeom>
            <a:effectLst/>
            <a:scene3d>
              <a:camera prst="orthographicFront">
                <a:rot lat="17999990" lon="0" rev="0"/>
              </a:camera>
              <a:lightRig rig="threePt" dir="t"/>
            </a:scene3d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E340C92-70FE-1C19-D370-F9679190E486}"/>
              </a:ext>
            </a:extLst>
          </p:cNvPr>
          <p:cNvGrpSpPr/>
          <p:nvPr/>
        </p:nvGrpSpPr>
        <p:grpSpPr>
          <a:xfrm>
            <a:off x="353171" y="2254250"/>
            <a:ext cx="5714238" cy="2204233"/>
            <a:chOff x="371066" y="2330450"/>
            <a:chExt cx="5714238" cy="2204233"/>
          </a:xfrm>
        </p:grpSpPr>
        <p:sp>
          <p:nvSpPr>
            <p:cNvPr id="68" name="object 29">
              <a:extLst>
                <a:ext uri="{FF2B5EF4-FFF2-40B4-BE49-F238E27FC236}">
                  <a16:creationId xmlns:a16="http://schemas.microsoft.com/office/drawing/2014/main" id="{02847D84-5577-7254-BADE-A1BEB6279B56}"/>
                </a:ext>
              </a:extLst>
            </p:cNvPr>
            <p:cNvSpPr txBox="1"/>
            <p:nvPr/>
          </p:nvSpPr>
          <p:spPr>
            <a:xfrm>
              <a:off x="424296" y="2330450"/>
              <a:ext cx="2203910" cy="259045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6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" panose="020B0604020202020204" pitchFamily="34" charset="0"/>
                </a:rPr>
                <a:t>Mazamorra Morada</a:t>
              </a:r>
              <a:endPara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" panose="020B0604020202020204" pitchFamily="34" charset="0"/>
              </a:endParaRPr>
            </a:p>
          </p:txBody>
        </p:sp>
        <p:sp>
          <p:nvSpPr>
            <p:cNvPr id="69" name="object 30">
              <a:extLst>
                <a:ext uri="{FF2B5EF4-FFF2-40B4-BE49-F238E27FC236}">
                  <a16:creationId xmlns:a16="http://schemas.microsoft.com/office/drawing/2014/main" id="{1DBF6064-E1FD-46F5-1426-ECD4FA083347}"/>
                </a:ext>
              </a:extLst>
            </p:cNvPr>
            <p:cNvSpPr txBox="1"/>
            <p:nvPr/>
          </p:nvSpPr>
          <p:spPr>
            <a:xfrm>
              <a:off x="438017" y="2557971"/>
              <a:ext cx="1351814" cy="259045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6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" panose="020B0604020202020204" pitchFamily="34" charset="0"/>
                </a:rPr>
                <a:t>con frutas</a:t>
              </a:r>
              <a:endPara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" panose="020B0604020202020204" pitchFamily="34" charset="0"/>
              </a:endParaRPr>
            </a:p>
          </p:txBody>
        </p:sp>
        <p:sp>
          <p:nvSpPr>
            <p:cNvPr id="72" name="object 29">
              <a:extLst>
                <a:ext uri="{FF2B5EF4-FFF2-40B4-BE49-F238E27FC236}">
                  <a16:creationId xmlns:a16="http://schemas.microsoft.com/office/drawing/2014/main" id="{327B489C-C17B-1527-1087-C0DDE9E20736}"/>
                </a:ext>
              </a:extLst>
            </p:cNvPr>
            <p:cNvSpPr txBox="1"/>
            <p:nvPr/>
          </p:nvSpPr>
          <p:spPr>
            <a:xfrm>
              <a:off x="371066" y="3031361"/>
              <a:ext cx="2203910" cy="259045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6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" panose="020B0604020202020204" pitchFamily="34" charset="0"/>
                </a:rPr>
                <a:t>Compota de Durazno</a:t>
              </a:r>
              <a:endPara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" panose="020B0604020202020204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8D34DE0-D8E4-FBB8-7959-964099015DAD}"/>
                </a:ext>
              </a:extLst>
            </p:cNvPr>
            <p:cNvSpPr txBox="1"/>
            <p:nvPr/>
          </p:nvSpPr>
          <p:spPr>
            <a:xfrm>
              <a:off x="3062244" y="2339210"/>
              <a:ext cx="3023060" cy="2195473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12700" rIns="0" bIns="0" rtlCol="0">
              <a:spAutoFit/>
            </a:bodyPr>
            <a:lstStyle>
              <a:defPPr>
                <a:defRPr kern="0"/>
              </a:defPPr>
              <a:lvl1pPr marL="12700">
                <a:lnSpc>
                  <a:spcPct val="100000"/>
                </a:lnSpc>
                <a:spcBef>
                  <a:spcPts val="100"/>
                </a:spcBef>
                <a:defRPr sz="1600" spc="-60">
                  <a:solidFill>
                    <a:srgbClr val="A37547"/>
                  </a:solidFill>
                  <a:latin typeface="Arial Black"/>
                  <a:cs typeface="Arial Black"/>
                </a:defRPr>
              </a:lvl1pPr>
            </a:lstStyle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Formato </a:t>
              </a:r>
              <a:r>
                <a:rPr lang="es-419" sz="1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cuchareable</a:t>
              </a:r>
              <a:endParaRPr lang="es-419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Snack con frutas y quinua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Vida </a:t>
              </a:r>
              <a:r>
                <a:rPr lang="en-US" sz="1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útil</a:t>
              </a:r>
              <a:r>
                <a:rPr 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12 meses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requiere refrigeración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Packs x 2 cups / </a:t>
              </a:r>
              <a:r>
                <a:rPr lang="en-US" sz="1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cajas</a:t>
              </a:r>
              <a:r>
                <a:rPr 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x 24 u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Cup individual   / </a:t>
              </a:r>
              <a:r>
                <a:rPr lang="en-US" sz="1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cajas</a:t>
              </a:r>
              <a:r>
                <a:rPr 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x 80 u</a:t>
              </a:r>
              <a:endParaRPr lang="es-419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Peso neto x cup 95 g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endParaRPr lang="es-419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bject 29">
              <a:extLst>
                <a:ext uri="{FF2B5EF4-FFF2-40B4-BE49-F238E27FC236}">
                  <a16:creationId xmlns:a16="http://schemas.microsoft.com/office/drawing/2014/main" id="{D77C192C-2D34-AF76-9AEF-985ED81DE412}"/>
                </a:ext>
              </a:extLst>
            </p:cNvPr>
            <p:cNvSpPr txBox="1"/>
            <p:nvPr/>
          </p:nvSpPr>
          <p:spPr>
            <a:xfrm>
              <a:off x="424295" y="3715774"/>
              <a:ext cx="2423838" cy="536044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6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" panose="020B0604020202020204" pitchFamily="34" charset="0"/>
                </a:rPr>
                <a:t>Compota de Manzana</a:t>
              </a:r>
              <a:r>
                <a:rPr lang="es-419" sz="17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" panose="020B0604020202020204" pitchFamily="34" charset="0"/>
                </a:rPr>
                <a:t> manzana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" panose="020B0604020202020204" pitchFamily="34" charset="0"/>
              </a:endParaRPr>
            </a:p>
          </p:txBody>
        </p:sp>
        <p:sp>
          <p:nvSpPr>
            <p:cNvPr id="27" name="object 30">
              <a:extLst>
                <a:ext uri="{FF2B5EF4-FFF2-40B4-BE49-F238E27FC236}">
                  <a16:creationId xmlns:a16="http://schemas.microsoft.com/office/drawing/2014/main" id="{9A99D750-27F6-8FB4-BD97-1572FC981864}"/>
                </a:ext>
              </a:extLst>
            </p:cNvPr>
            <p:cNvSpPr txBox="1"/>
            <p:nvPr/>
          </p:nvSpPr>
          <p:spPr>
            <a:xfrm>
              <a:off x="436733" y="3960016"/>
              <a:ext cx="1295105" cy="259045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6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" panose="020B0604020202020204" pitchFamily="34" charset="0"/>
                </a:rPr>
                <a:t>con Quinua</a:t>
              </a:r>
              <a:endPara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" panose="020B0604020202020204" pitchFamily="34" charset="0"/>
              </a:endParaRPr>
            </a:p>
          </p:txBody>
        </p:sp>
        <p:sp>
          <p:nvSpPr>
            <p:cNvPr id="28" name="object 30">
              <a:extLst>
                <a:ext uri="{FF2B5EF4-FFF2-40B4-BE49-F238E27FC236}">
                  <a16:creationId xmlns:a16="http://schemas.microsoft.com/office/drawing/2014/main" id="{515C8554-1A14-2F6C-935C-AC94E4B08B12}"/>
                </a:ext>
              </a:extLst>
            </p:cNvPr>
            <p:cNvSpPr txBox="1"/>
            <p:nvPr/>
          </p:nvSpPr>
          <p:spPr>
            <a:xfrm>
              <a:off x="388841" y="3290992"/>
              <a:ext cx="1460531" cy="259045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6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" panose="020B0604020202020204" pitchFamily="34" charset="0"/>
                </a:rPr>
                <a:t>con Quinua</a:t>
              </a:r>
              <a:endPara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" panose="020B0604020202020204" pitchFamily="34" charset="0"/>
              </a:endParaRP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61E02C0-5A75-4582-CAFB-A0185C93125E}"/>
                </a:ext>
              </a:extLst>
            </p:cNvPr>
            <p:cNvCxnSpPr>
              <a:cxnSpLocks/>
            </p:cNvCxnSpPr>
            <p:nvPr/>
          </p:nvCxnSpPr>
          <p:spPr>
            <a:xfrm>
              <a:off x="2848133" y="2411518"/>
              <a:ext cx="0" cy="1822932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026" name="Picture 2" descr="Imágenes de Snack logo - Descarga gratuita en Freepik">
            <a:extLst>
              <a:ext uri="{FF2B5EF4-FFF2-40B4-BE49-F238E27FC236}">
                <a16:creationId xmlns:a16="http://schemas.microsoft.com/office/drawing/2014/main" id="{964D67C9-DF52-F258-FE06-6B3EFCEBF8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duotone>
              <a:srgbClr val="EEECE1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3514" b="70000" l="5811" r="93108">
                        <a14:foregroundMark x1="51216" y1="55270" x2="51216" y2="55270"/>
                        <a14:foregroundMark x1="57297" y1="47838" x2="57297" y2="47838"/>
                        <a14:foregroundMark x1="55676" y1="46622" x2="55676" y2="46622"/>
                        <a14:foregroundMark x1="37162" y1="54189" x2="37162" y2="54189"/>
                        <a14:foregroundMark x1="28784" y1="59595" x2="28784" y2="59595"/>
                        <a14:foregroundMark x1="50676" y1="65946" x2="50676" y2="65946"/>
                        <a14:foregroundMark x1="10135" y1="44730" x2="10135" y2="44730"/>
                        <a14:foregroundMark x1="14865" y1="39865" x2="14865" y2="39865"/>
                        <a14:foregroundMark x1="5811" y1="50676" x2="5811" y2="50676"/>
                        <a14:foregroundMark x1="45405" y1="39054" x2="45405" y2="39054"/>
                        <a14:foregroundMark x1="49595" y1="37432" x2="49595" y2="37432"/>
                        <a14:foregroundMark x1="53243" y1="36622" x2="53243" y2="36622"/>
                        <a14:foregroundMark x1="87297" y1="39459" x2="87297" y2="39459"/>
                        <a14:foregroundMark x1="89730" y1="42297" x2="89730" y2="42297"/>
                        <a14:foregroundMark x1="89730" y1="47838" x2="89730" y2="47838"/>
                        <a14:foregroundMark x1="88378" y1="54189" x2="88378" y2="54189"/>
                        <a14:foregroundMark x1="92568" y1="48784" x2="92568" y2="48784"/>
                        <a14:foregroundMark x1="93108" y1="46892" x2="93108" y2="468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92" t="29005" r="1292" b="24927"/>
          <a:stretch>
            <a:fillRect/>
          </a:stretch>
        </p:blipFill>
        <p:spPr bwMode="auto">
          <a:xfrm rot="365140">
            <a:off x="4814625" y="5330625"/>
            <a:ext cx="1054276" cy="50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476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24739-E825-E771-04C8-B97246DA8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8" descr="Sopa Italiana de Pollo y Tallarines">
            <a:extLst>
              <a:ext uri="{FF2B5EF4-FFF2-40B4-BE49-F238E27FC236}">
                <a16:creationId xmlns:a16="http://schemas.microsoft.com/office/drawing/2014/main" id="{622C6BDF-B609-0082-F865-00FB45A37E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56" r="15411" b="3466"/>
          <a:stretch>
            <a:fillRect/>
          </a:stretch>
        </p:blipFill>
        <p:spPr bwMode="auto">
          <a:xfrm>
            <a:off x="-1" y="0"/>
            <a:ext cx="6146801" cy="725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80A203C-B965-F4F7-3DBB-C215C5C0F16C}"/>
              </a:ext>
            </a:extLst>
          </p:cNvPr>
          <p:cNvSpPr/>
          <p:nvPr/>
        </p:nvSpPr>
        <p:spPr>
          <a:xfrm>
            <a:off x="0" y="2940050"/>
            <a:ext cx="6146800" cy="1066800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object 4">
            <a:extLst>
              <a:ext uri="{FF2B5EF4-FFF2-40B4-BE49-F238E27FC236}">
                <a16:creationId xmlns:a16="http://schemas.microsoft.com/office/drawing/2014/main" id="{211AF780-09A3-60FE-FFA1-43E2AD824B5E}"/>
              </a:ext>
            </a:extLst>
          </p:cNvPr>
          <p:cNvPicPr/>
          <p:nvPr/>
        </p:nvPicPr>
        <p:blipFill>
          <a:blip r:embed="rId3" cstate="print"/>
          <a:srcRect b="24097"/>
          <a:stretch>
            <a:fillRect/>
          </a:stretch>
        </p:blipFill>
        <p:spPr>
          <a:xfrm>
            <a:off x="4216400" y="273050"/>
            <a:ext cx="1802872" cy="695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object 8">
            <a:extLst>
              <a:ext uri="{FF2B5EF4-FFF2-40B4-BE49-F238E27FC236}">
                <a16:creationId xmlns:a16="http://schemas.microsoft.com/office/drawing/2014/main" id="{82DE7DC5-6278-9D0C-C403-E98CA93BD058}"/>
              </a:ext>
            </a:extLst>
          </p:cNvPr>
          <p:cNvSpPr txBox="1">
            <a:spLocks/>
          </p:cNvSpPr>
          <p:nvPr/>
        </p:nvSpPr>
        <p:spPr>
          <a:xfrm>
            <a:off x="254000" y="3016250"/>
            <a:ext cx="3733800" cy="948978"/>
          </a:xfrm>
          <a:prstGeom prst="rect">
            <a:avLst/>
          </a:prstGeom>
          <a:noFill/>
          <a:effectLst/>
        </p:spPr>
        <p:txBody>
          <a:bodyPr vert="horz" wrap="square" lIns="0" tIns="12700" rIns="0" bIns="0" rtlCol="0">
            <a:spAutoFit/>
          </a:bodyPr>
          <a:lstStyle>
            <a:lvl1pPr>
              <a:defRPr sz="1400" b="0" i="0">
                <a:solidFill>
                  <a:srgbClr val="FF010D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419" sz="3000" spc="-60" dirty="0">
                <a:solidFill>
                  <a:schemeClr val="bg1"/>
                </a:solidFill>
              </a:rPr>
              <a:t>SOPAS</a:t>
            </a:r>
          </a:p>
          <a:p>
            <a:pPr marL="12700">
              <a:spcBef>
                <a:spcPts val="100"/>
              </a:spcBef>
            </a:pPr>
            <a:r>
              <a:rPr lang="es-419" sz="3000" spc="-60" dirty="0">
                <a:solidFill>
                  <a:schemeClr val="bg1"/>
                </a:solidFill>
              </a:rPr>
              <a:t>LISTAS</a:t>
            </a:r>
          </a:p>
        </p:txBody>
      </p:sp>
    </p:spTree>
    <p:extLst>
      <p:ext uri="{BB962C8B-B14F-4D97-AF65-F5344CB8AC3E}">
        <p14:creationId xmlns:p14="http://schemas.microsoft.com/office/powerpoint/2010/main" val="1261490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BFE9A-19D6-D4F1-3905-7CA2A9D10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E09D5E2-C97A-06CB-E4C7-46F78B9C98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59" t="64225" r="17355" b="11246"/>
          <a:stretch>
            <a:fillRect/>
          </a:stretch>
        </p:blipFill>
        <p:spPr>
          <a:xfrm>
            <a:off x="0" y="0"/>
            <a:ext cx="6146800" cy="1302538"/>
          </a:xfrm>
          <a:prstGeom prst="rect">
            <a:avLst/>
          </a:prstGeom>
        </p:spPr>
      </p:pic>
      <p:sp>
        <p:nvSpPr>
          <p:cNvPr id="12" name="Moon 11">
            <a:extLst>
              <a:ext uri="{FF2B5EF4-FFF2-40B4-BE49-F238E27FC236}">
                <a16:creationId xmlns:a16="http://schemas.microsoft.com/office/drawing/2014/main" id="{1909A9C6-C4A3-A163-0F8B-6D855F46694A}"/>
              </a:ext>
            </a:extLst>
          </p:cNvPr>
          <p:cNvSpPr/>
          <p:nvPr/>
        </p:nvSpPr>
        <p:spPr>
          <a:xfrm rot="17492416">
            <a:off x="-797395" y="-2609346"/>
            <a:ext cx="1164088" cy="6521231"/>
          </a:xfrm>
          <a:prstGeom prst="moon">
            <a:avLst>
              <a:gd name="adj" fmla="val 546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DA72F3F-A1C2-6CA4-76FD-4BB09522AC81}"/>
              </a:ext>
            </a:extLst>
          </p:cNvPr>
          <p:cNvGrpSpPr/>
          <p:nvPr/>
        </p:nvGrpSpPr>
        <p:grpSpPr>
          <a:xfrm>
            <a:off x="-12150" y="577977"/>
            <a:ext cx="6158951" cy="936625"/>
            <a:chOff x="-12150" y="577977"/>
            <a:chExt cx="6158951" cy="936625"/>
          </a:xfrm>
          <a:solidFill>
            <a:schemeClr val="accent2"/>
          </a:solidFill>
        </p:grpSpPr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28E6C9AC-032C-F1D4-4F1E-93DED1F66490}"/>
                </a:ext>
              </a:extLst>
            </p:cNvPr>
            <p:cNvSpPr/>
            <p:nvPr/>
          </p:nvSpPr>
          <p:spPr>
            <a:xfrm>
              <a:off x="2516849" y="860153"/>
              <a:ext cx="3629952" cy="601526"/>
            </a:xfrm>
            <a:custGeom>
              <a:avLst/>
              <a:gdLst/>
              <a:ahLst/>
              <a:cxnLst/>
              <a:rect l="l" t="t" r="r" b="b"/>
              <a:pathLst>
                <a:path w="3659504" h="687705">
                  <a:moveTo>
                    <a:pt x="3659466" y="0"/>
                  </a:moveTo>
                  <a:lnTo>
                    <a:pt x="1307464" y="0"/>
                  </a:lnTo>
                  <a:lnTo>
                    <a:pt x="1251833" y="1079"/>
                  </a:lnTo>
                  <a:lnTo>
                    <a:pt x="1196749" y="4289"/>
                  </a:lnTo>
                  <a:lnTo>
                    <a:pt x="1142376" y="9590"/>
                  </a:lnTo>
                  <a:lnTo>
                    <a:pt x="1088876" y="16941"/>
                  </a:lnTo>
                  <a:lnTo>
                    <a:pt x="1036412" y="26302"/>
                  </a:lnTo>
                  <a:lnTo>
                    <a:pt x="985146" y="37633"/>
                  </a:lnTo>
                  <a:lnTo>
                    <a:pt x="935242" y="50892"/>
                  </a:lnTo>
                  <a:lnTo>
                    <a:pt x="886862" y="66039"/>
                  </a:lnTo>
                  <a:lnTo>
                    <a:pt x="840169" y="83035"/>
                  </a:lnTo>
                  <a:lnTo>
                    <a:pt x="795324" y="101838"/>
                  </a:lnTo>
                  <a:lnTo>
                    <a:pt x="752492" y="122407"/>
                  </a:lnTo>
                  <a:lnTo>
                    <a:pt x="711834" y="144703"/>
                  </a:lnTo>
                  <a:lnTo>
                    <a:pt x="0" y="562190"/>
                  </a:lnTo>
                  <a:lnTo>
                    <a:pt x="48422" y="570044"/>
                  </a:lnTo>
                  <a:lnTo>
                    <a:pt x="96972" y="577650"/>
                  </a:lnTo>
                  <a:lnTo>
                    <a:pt x="145647" y="585007"/>
                  </a:lnTo>
                  <a:lnTo>
                    <a:pt x="194445" y="592115"/>
                  </a:lnTo>
                  <a:lnTo>
                    <a:pt x="243363" y="598973"/>
                  </a:lnTo>
                  <a:lnTo>
                    <a:pt x="292398" y="605580"/>
                  </a:lnTo>
                  <a:lnTo>
                    <a:pt x="341546" y="611936"/>
                  </a:lnTo>
                  <a:lnTo>
                    <a:pt x="390807" y="618040"/>
                  </a:lnTo>
                  <a:lnTo>
                    <a:pt x="440176" y="623892"/>
                  </a:lnTo>
                  <a:lnTo>
                    <a:pt x="489652" y="629490"/>
                  </a:lnTo>
                  <a:lnTo>
                    <a:pt x="539231" y="634835"/>
                  </a:lnTo>
                  <a:lnTo>
                    <a:pt x="588911" y="639925"/>
                  </a:lnTo>
                  <a:lnTo>
                    <a:pt x="638689" y="644760"/>
                  </a:lnTo>
                  <a:lnTo>
                    <a:pt x="688562" y="649339"/>
                  </a:lnTo>
                  <a:lnTo>
                    <a:pt x="738527" y="653662"/>
                  </a:lnTo>
                  <a:lnTo>
                    <a:pt x="788583" y="657728"/>
                  </a:lnTo>
                  <a:lnTo>
                    <a:pt x="838726" y="661537"/>
                  </a:lnTo>
                  <a:lnTo>
                    <a:pt x="888953" y="665086"/>
                  </a:lnTo>
                  <a:lnTo>
                    <a:pt x="939262" y="668377"/>
                  </a:lnTo>
                  <a:lnTo>
                    <a:pt x="989650" y="671409"/>
                  </a:lnTo>
                  <a:lnTo>
                    <a:pt x="1040114" y="674180"/>
                  </a:lnTo>
                  <a:lnTo>
                    <a:pt x="1090652" y="676690"/>
                  </a:lnTo>
                  <a:lnTo>
                    <a:pt x="1141261" y="678939"/>
                  </a:lnTo>
                  <a:lnTo>
                    <a:pt x="1191938" y="680926"/>
                  </a:lnTo>
                  <a:lnTo>
                    <a:pt x="1242681" y="682650"/>
                  </a:lnTo>
                  <a:lnTo>
                    <a:pt x="1293486" y="684110"/>
                  </a:lnTo>
                  <a:lnTo>
                    <a:pt x="1344351" y="685306"/>
                  </a:lnTo>
                  <a:lnTo>
                    <a:pt x="1395274" y="686238"/>
                  </a:lnTo>
                  <a:lnTo>
                    <a:pt x="1446251" y="686904"/>
                  </a:lnTo>
                  <a:lnTo>
                    <a:pt x="1497280" y="687304"/>
                  </a:lnTo>
                  <a:lnTo>
                    <a:pt x="1548358" y="687438"/>
                  </a:lnTo>
                  <a:lnTo>
                    <a:pt x="3659466" y="687438"/>
                  </a:lnTo>
                  <a:lnTo>
                    <a:pt x="365946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37E7453D-DB82-AAD1-8083-169DB1A79697}"/>
                </a:ext>
              </a:extLst>
            </p:cNvPr>
            <p:cNvSpPr/>
            <p:nvPr/>
          </p:nvSpPr>
          <p:spPr>
            <a:xfrm>
              <a:off x="-12150" y="577977"/>
              <a:ext cx="6158950" cy="936625"/>
            </a:xfrm>
            <a:custGeom>
              <a:avLst/>
              <a:gdLst/>
              <a:ahLst/>
              <a:cxnLst/>
              <a:rect l="l" t="t" r="r" b="b"/>
              <a:pathLst>
                <a:path w="6134100" h="925830">
                  <a:moveTo>
                    <a:pt x="0" y="0"/>
                  </a:moveTo>
                  <a:lnTo>
                    <a:pt x="0" y="100126"/>
                  </a:lnTo>
                  <a:lnTo>
                    <a:pt x="42488" y="120694"/>
                  </a:lnTo>
                  <a:lnTo>
                    <a:pt x="85327" y="141023"/>
                  </a:lnTo>
                  <a:lnTo>
                    <a:pt x="128514" y="161114"/>
                  </a:lnTo>
                  <a:lnTo>
                    <a:pt x="172049" y="180966"/>
                  </a:lnTo>
                  <a:lnTo>
                    <a:pt x="215929" y="200578"/>
                  </a:lnTo>
                  <a:lnTo>
                    <a:pt x="260153" y="219949"/>
                  </a:lnTo>
                  <a:lnTo>
                    <a:pt x="304719" y="239080"/>
                  </a:lnTo>
                  <a:lnTo>
                    <a:pt x="349625" y="257969"/>
                  </a:lnTo>
                  <a:lnTo>
                    <a:pt x="394869" y="276616"/>
                  </a:lnTo>
                  <a:lnTo>
                    <a:pt x="440451" y="295020"/>
                  </a:lnTo>
                  <a:lnTo>
                    <a:pt x="486368" y="313181"/>
                  </a:lnTo>
                  <a:lnTo>
                    <a:pt x="532619" y="331098"/>
                  </a:lnTo>
                  <a:lnTo>
                    <a:pt x="579202" y="348771"/>
                  </a:lnTo>
                  <a:lnTo>
                    <a:pt x="626115" y="366198"/>
                  </a:lnTo>
                  <a:lnTo>
                    <a:pt x="673356" y="383380"/>
                  </a:lnTo>
                  <a:lnTo>
                    <a:pt x="720925" y="400315"/>
                  </a:lnTo>
                  <a:lnTo>
                    <a:pt x="768818" y="417004"/>
                  </a:lnTo>
                  <a:lnTo>
                    <a:pt x="817036" y="433445"/>
                  </a:lnTo>
                  <a:lnTo>
                    <a:pt x="865575" y="449638"/>
                  </a:lnTo>
                  <a:lnTo>
                    <a:pt x="914434" y="465582"/>
                  </a:lnTo>
                  <a:lnTo>
                    <a:pt x="963612" y="481277"/>
                  </a:lnTo>
                  <a:lnTo>
                    <a:pt x="1013106" y="496722"/>
                  </a:lnTo>
                  <a:lnTo>
                    <a:pt x="1062916" y="511917"/>
                  </a:lnTo>
                  <a:lnTo>
                    <a:pt x="1113039" y="526861"/>
                  </a:lnTo>
                  <a:lnTo>
                    <a:pt x="1163474" y="541553"/>
                  </a:lnTo>
                  <a:lnTo>
                    <a:pt x="1214219" y="555993"/>
                  </a:lnTo>
                  <a:lnTo>
                    <a:pt x="1265273" y="570180"/>
                  </a:lnTo>
                  <a:lnTo>
                    <a:pt x="1316633" y="584114"/>
                  </a:lnTo>
                  <a:lnTo>
                    <a:pt x="1368298" y="597794"/>
                  </a:lnTo>
                  <a:lnTo>
                    <a:pt x="1420267" y="611219"/>
                  </a:lnTo>
                  <a:lnTo>
                    <a:pt x="1472537" y="624389"/>
                  </a:lnTo>
                  <a:lnTo>
                    <a:pt x="1525108" y="637303"/>
                  </a:lnTo>
                  <a:lnTo>
                    <a:pt x="1577977" y="649961"/>
                  </a:lnTo>
                  <a:lnTo>
                    <a:pt x="1631142" y="662362"/>
                  </a:lnTo>
                  <a:lnTo>
                    <a:pt x="1684602" y="674505"/>
                  </a:lnTo>
                  <a:lnTo>
                    <a:pt x="1738356" y="686390"/>
                  </a:lnTo>
                  <a:lnTo>
                    <a:pt x="1792401" y="698017"/>
                  </a:lnTo>
                  <a:lnTo>
                    <a:pt x="1840922" y="708184"/>
                  </a:lnTo>
                  <a:lnTo>
                    <a:pt x="1938329" y="727828"/>
                  </a:lnTo>
                  <a:lnTo>
                    <a:pt x="2036213" y="746547"/>
                  </a:lnTo>
                  <a:lnTo>
                    <a:pt x="2134563" y="764343"/>
                  </a:lnTo>
                  <a:lnTo>
                    <a:pt x="2233366" y="781213"/>
                  </a:lnTo>
                  <a:lnTo>
                    <a:pt x="2332612" y="797155"/>
                  </a:lnTo>
                  <a:lnTo>
                    <a:pt x="2432287" y="812170"/>
                  </a:lnTo>
                  <a:lnTo>
                    <a:pt x="2532380" y="826255"/>
                  </a:lnTo>
                  <a:lnTo>
                    <a:pt x="2632879" y="839410"/>
                  </a:lnTo>
                  <a:lnTo>
                    <a:pt x="2733773" y="851633"/>
                  </a:lnTo>
                  <a:lnTo>
                    <a:pt x="2835048" y="862923"/>
                  </a:lnTo>
                  <a:lnTo>
                    <a:pt x="2936694" y="873279"/>
                  </a:lnTo>
                  <a:lnTo>
                    <a:pt x="3038697" y="882699"/>
                  </a:lnTo>
                  <a:lnTo>
                    <a:pt x="3141048" y="891183"/>
                  </a:lnTo>
                  <a:lnTo>
                    <a:pt x="3243732" y="898729"/>
                  </a:lnTo>
                  <a:lnTo>
                    <a:pt x="3346739" y="905336"/>
                  </a:lnTo>
                  <a:lnTo>
                    <a:pt x="3450057" y="911002"/>
                  </a:lnTo>
                  <a:lnTo>
                    <a:pt x="3553673" y="915728"/>
                  </a:lnTo>
                  <a:lnTo>
                    <a:pt x="3657576" y="919510"/>
                  </a:lnTo>
                  <a:lnTo>
                    <a:pt x="3761753" y="922349"/>
                  </a:lnTo>
                  <a:lnTo>
                    <a:pt x="3866194" y="924243"/>
                  </a:lnTo>
                  <a:lnTo>
                    <a:pt x="3970885" y="925190"/>
                  </a:lnTo>
                  <a:lnTo>
                    <a:pt x="6134100" y="925309"/>
                  </a:lnTo>
                  <a:lnTo>
                    <a:pt x="6134100" y="853643"/>
                  </a:lnTo>
                  <a:lnTo>
                    <a:pt x="4023321" y="853643"/>
                  </a:lnTo>
                  <a:lnTo>
                    <a:pt x="3968135" y="853506"/>
                  </a:lnTo>
                  <a:lnTo>
                    <a:pt x="3913008" y="853096"/>
                  </a:lnTo>
                  <a:lnTo>
                    <a:pt x="3857944" y="852413"/>
                  </a:lnTo>
                  <a:lnTo>
                    <a:pt x="3802945" y="851459"/>
                  </a:lnTo>
                  <a:lnTo>
                    <a:pt x="3748015" y="850233"/>
                  </a:lnTo>
                  <a:lnTo>
                    <a:pt x="3693158" y="848737"/>
                  </a:lnTo>
                  <a:lnTo>
                    <a:pt x="3638378" y="846972"/>
                  </a:lnTo>
                  <a:lnTo>
                    <a:pt x="3583677" y="844938"/>
                  </a:lnTo>
                  <a:lnTo>
                    <a:pt x="3529059" y="842635"/>
                  </a:lnTo>
                  <a:lnTo>
                    <a:pt x="3474528" y="840066"/>
                  </a:lnTo>
                  <a:lnTo>
                    <a:pt x="3420086" y="837229"/>
                  </a:lnTo>
                  <a:lnTo>
                    <a:pt x="3365739" y="834127"/>
                  </a:lnTo>
                  <a:lnTo>
                    <a:pt x="3311488" y="830760"/>
                  </a:lnTo>
                  <a:lnTo>
                    <a:pt x="3257338" y="827128"/>
                  </a:lnTo>
                  <a:lnTo>
                    <a:pt x="3203291" y="823232"/>
                  </a:lnTo>
                  <a:lnTo>
                    <a:pt x="3149352" y="819074"/>
                  </a:lnTo>
                  <a:lnTo>
                    <a:pt x="3095524" y="814653"/>
                  </a:lnTo>
                  <a:lnTo>
                    <a:pt x="3041810" y="809971"/>
                  </a:lnTo>
                  <a:lnTo>
                    <a:pt x="2988213" y="805028"/>
                  </a:lnTo>
                  <a:lnTo>
                    <a:pt x="2934738" y="799825"/>
                  </a:lnTo>
                  <a:lnTo>
                    <a:pt x="2881387" y="794362"/>
                  </a:lnTo>
                  <a:lnTo>
                    <a:pt x="2828165" y="788641"/>
                  </a:lnTo>
                  <a:lnTo>
                    <a:pt x="2775074" y="782663"/>
                  </a:lnTo>
                  <a:lnTo>
                    <a:pt x="2722118" y="776427"/>
                  </a:lnTo>
                  <a:lnTo>
                    <a:pt x="2669301" y="769935"/>
                  </a:lnTo>
                  <a:lnTo>
                    <a:pt x="2616625" y="763187"/>
                  </a:lnTo>
                  <a:lnTo>
                    <a:pt x="2564095" y="756184"/>
                  </a:lnTo>
                  <a:lnTo>
                    <a:pt x="2511713" y="748927"/>
                  </a:lnTo>
                  <a:lnTo>
                    <a:pt x="2459484" y="741417"/>
                  </a:lnTo>
                  <a:lnTo>
                    <a:pt x="2407411" y="733654"/>
                  </a:lnTo>
                  <a:lnTo>
                    <a:pt x="2355497" y="725639"/>
                  </a:lnTo>
                  <a:lnTo>
                    <a:pt x="2303745" y="717373"/>
                  </a:lnTo>
                  <a:lnTo>
                    <a:pt x="2252160" y="708856"/>
                  </a:lnTo>
                  <a:lnTo>
                    <a:pt x="2200744" y="700090"/>
                  </a:lnTo>
                  <a:lnTo>
                    <a:pt x="2149502" y="691075"/>
                  </a:lnTo>
                  <a:lnTo>
                    <a:pt x="2098436" y="681811"/>
                  </a:lnTo>
                  <a:lnTo>
                    <a:pt x="2047549" y="672300"/>
                  </a:lnTo>
                  <a:lnTo>
                    <a:pt x="1996846" y="662542"/>
                  </a:lnTo>
                  <a:lnTo>
                    <a:pt x="1946331" y="652538"/>
                  </a:lnTo>
                  <a:lnTo>
                    <a:pt x="1896005" y="642288"/>
                  </a:lnTo>
                  <a:lnTo>
                    <a:pt x="1845873" y="631794"/>
                  </a:lnTo>
                  <a:lnTo>
                    <a:pt x="1795938" y="621056"/>
                  </a:lnTo>
                  <a:lnTo>
                    <a:pt x="1746205" y="610075"/>
                  </a:lnTo>
                  <a:lnTo>
                    <a:pt x="1696675" y="598852"/>
                  </a:lnTo>
                  <a:lnTo>
                    <a:pt x="1647353" y="587387"/>
                  </a:lnTo>
                  <a:lnTo>
                    <a:pt x="1598242" y="575681"/>
                  </a:lnTo>
                  <a:lnTo>
                    <a:pt x="1549345" y="563735"/>
                  </a:lnTo>
                  <a:lnTo>
                    <a:pt x="1500667" y="551549"/>
                  </a:lnTo>
                  <a:lnTo>
                    <a:pt x="1452210" y="539125"/>
                  </a:lnTo>
                  <a:lnTo>
                    <a:pt x="1403978" y="526462"/>
                  </a:lnTo>
                  <a:lnTo>
                    <a:pt x="1355974" y="513562"/>
                  </a:lnTo>
                  <a:lnTo>
                    <a:pt x="1308202" y="500426"/>
                  </a:lnTo>
                  <a:lnTo>
                    <a:pt x="1260666" y="487054"/>
                  </a:lnTo>
                  <a:lnTo>
                    <a:pt x="1213368" y="473447"/>
                  </a:lnTo>
                  <a:lnTo>
                    <a:pt x="1166312" y="459606"/>
                  </a:lnTo>
                  <a:lnTo>
                    <a:pt x="1119502" y="445531"/>
                  </a:lnTo>
                  <a:lnTo>
                    <a:pt x="1072941" y="431223"/>
                  </a:lnTo>
                  <a:lnTo>
                    <a:pt x="1026633" y="416683"/>
                  </a:lnTo>
                  <a:lnTo>
                    <a:pt x="980581" y="401912"/>
                  </a:lnTo>
                  <a:lnTo>
                    <a:pt x="934788" y="386910"/>
                  </a:lnTo>
                  <a:lnTo>
                    <a:pt x="889258" y="371678"/>
                  </a:lnTo>
                  <a:lnTo>
                    <a:pt x="843995" y="356217"/>
                  </a:lnTo>
                  <a:lnTo>
                    <a:pt x="799001" y="340528"/>
                  </a:lnTo>
                  <a:lnTo>
                    <a:pt x="754281" y="324610"/>
                  </a:lnTo>
                  <a:lnTo>
                    <a:pt x="709838" y="308466"/>
                  </a:lnTo>
                  <a:lnTo>
                    <a:pt x="665675" y="292096"/>
                  </a:lnTo>
                  <a:lnTo>
                    <a:pt x="621795" y="275500"/>
                  </a:lnTo>
                  <a:lnTo>
                    <a:pt x="578203" y="258679"/>
                  </a:lnTo>
                  <a:lnTo>
                    <a:pt x="534901" y="241634"/>
                  </a:lnTo>
                  <a:lnTo>
                    <a:pt x="491894" y="224366"/>
                  </a:lnTo>
                  <a:lnTo>
                    <a:pt x="449184" y="206876"/>
                  </a:lnTo>
                  <a:lnTo>
                    <a:pt x="406774" y="189163"/>
                  </a:lnTo>
                  <a:lnTo>
                    <a:pt x="364670" y="171230"/>
                  </a:lnTo>
                  <a:lnTo>
                    <a:pt x="322873" y="153076"/>
                  </a:lnTo>
                  <a:lnTo>
                    <a:pt x="281388" y="134702"/>
                  </a:lnTo>
                  <a:lnTo>
                    <a:pt x="240217" y="116110"/>
                  </a:lnTo>
                  <a:lnTo>
                    <a:pt x="199365" y="97299"/>
                  </a:lnTo>
                  <a:lnTo>
                    <a:pt x="158835" y="78271"/>
                  </a:lnTo>
                  <a:lnTo>
                    <a:pt x="118629" y="59026"/>
                  </a:lnTo>
                  <a:lnTo>
                    <a:pt x="78753" y="39566"/>
                  </a:lnTo>
                  <a:lnTo>
                    <a:pt x="39208" y="1989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0">
            <a:extLst>
              <a:ext uri="{FF2B5EF4-FFF2-40B4-BE49-F238E27FC236}">
                <a16:creationId xmlns:a16="http://schemas.microsoft.com/office/drawing/2014/main" id="{4F7DFDFC-7CFB-8BA9-4C3A-F60E0D284538}"/>
              </a:ext>
            </a:extLst>
          </p:cNvPr>
          <p:cNvSpPr txBox="1"/>
          <p:nvPr/>
        </p:nvSpPr>
        <p:spPr>
          <a:xfrm>
            <a:off x="4835992" y="1233411"/>
            <a:ext cx="14478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400" spc="-10" dirty="0">
                <a:solidFill>
                  <a:schemeClr val="bg1"/>
                </a:solidFill>
                <a:latin typeface="Arial Black"/>
                <a:cs typeface="Arial Black"/>
              </a:rPr>
              <a:t>Listas</a:t>
            </a:r>
            <a:endParaRPr sz="14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19" name="object 61">
            <a:extLst>
              <a:ext uri="{FF2B5EF4-FFF2-40B4-BE49-F238E27FC236}">
                <a16:creationId xmlns:a16="http://schemas.microsoft.com/office/drawing/2014/main" id="{66CC48F0-00E9-2233-4BF1-6F395B2FC92E}"/>
              </a:ext>
            </a:extLst>
          </p:cNvPr>
          <p:cNvSpPr txBox="1">
            <a:spLocks/>
          </p:cNvSpPr>
          <p:nvPr/>
        </p:nvSpPr>
        <p:spPr>
          <a:xfrm>
            <a:off x="3889391" y="852455"/>
            <a:ext cx="24606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400" b="0" i="0">
                <a:solidFill>
                  <a:srgbClr val="FF010D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ES" sz="2800" spc="-70" dirty="0">
                <a:solidFill>
                  <a:srgbClr val="FFFFFF"/>
                </a:solidFill>
              </a:rPr>
              <a:t>Sopas</a:t>
            </a:r>
            <a:endParaRPr lang="es-ES" sz="280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9DC3F58-433F-75D6-83E6-4806BDF1F7F5}"/>
              </a:ext>
            </a:extLst>
          </p:cNvPr>
          <p:cNvGrpSpPr/>
          <p:nvPr/>
        </p:nvGrpSpPr>
        <p:grpSpPr>
          <a:xfrm>
            <a:off x="588650" y="2223931"/>
            <a:ext cx="5227950" cy="1935319"/>
            <a:chOff x="912491" y="2025650"/>
            <a:chExt cx="5227950" cy="193531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0EBF7D7-E0D7-A831-846E-52783966B4C8}"/>
                </a:ext>
              </a:extLst>
            </p:cNvPr>
            <p:cNvGrpSpPr/>
            <p:nvPr/>
          </p:nvGrpSpPr>
          <p:grpSpPr>
            <a:xfrm>
              <a:off x="912492" y="2025650"/>
              <a:ext cx="2203910" cy="478106"/>
              <a:chOff x="424296" y="1949450"/>
              <a:chExt cx="2203910" cy="478106"/>
            </a:xfrm>
          </p:grpSpPr>
          <p:sp>
            <p:nvSpPr>
              <p:cNvPr id="68" name="object 29">
                <a:extLst>
                  <a:ext uri="{FF2B5EF4-FFF2-40B4-BE49-F238E27FC236}">
                    <a16:creationId xmlns:a16="http://schemas.microsoft.com/office/drawing/2014/main" id="{6BC8D1C2-B566-541C-CE09-8DCE179D5C50}"/>
                  </a:ext>
                </a:extLst>
              </p:cNvPr>
              <p:cNvSpPr txBox="1"/>
              <p:nvPr/>
            </p:nvSpPr>
            <p:spPr>
              <a:xfrm>
                <a:off x="424296" y="1949450"/>
                <a:ext cx="2203910" cy="274434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s-419" sz="1700" spc="-6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/>
                    <a:cs typeface="Arial Black"/>
                  </a:rPr>
                  <a:t>Caldo</a:t>
                </a:r>
                <a:endParaRPr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endParaRPr>
              </a:p>
            </p:txBody>
          </p:sp>
          <p:sp>
            <p:nvSpPr>
              <p:cNvPr id="69" name="object 30">
                <a:extLst>
                  <a:ext uri="{FF2B5EF4-FFF2-40B4-BE49-F238E27FC236}">
                    <a16:creationId xmlns:a16="http://schemas.microsoft.com/office/drawing/2014/main" id="{D9B2856F-7C9E-FDE4-F59A-3D4F31141669}"/>
                  </a:ext>
                </a:extLst>
              </p:cNvPr>
              <p:cNvSpPr txBox="1"/>
              <p:nvPr/>
            </p:nvSpPr>
            <p:spPr>
              <a:xfrm>
                <a:off x="704570" y="2153122"/>
                <a:ext cx="1351814" cy="274434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s-419" sz="1700" spc="-6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/>
                    <a:cs typeface="Arial Black"/>
                  </a:rPr>
                  <a:t>de pollo</a:t>
                </a:r>
                <a:endParaRPr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endParaRPr>
              </a:p>
            </p:txBody>
          </p:sp>
        </p:grp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1A6D2959-65E0-4544-7BDD-711CDC582A49}"/>
                </a:ext>
              </a:extLst>
            </p:cNvPr>
            <p:cNvCxnSpPr>
              <a:cxnSpLocks/>
            </p:cNvCxnSpPr>
            <p:nvPr/>
          </p:nvCxnSpPr>
          <p:spPr>
            <a:xfrm>
              <a:off x="2573141" y="2060241"/>
              <a:ext cx="0" cy="1656167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F62FFDA-F691-F7C1-52B9-B94F6691958E}"/>
                </a:ext>
              </a:extLst>
            </p:cNvPr>
            <p:cNvSpPr txBox="1"/>
            <p:nvPr/>
          </p:nvSpPr>
          <p:spPr>
            <a:xfrm>
              <a:off x="2866063" y="2039930"/>
              <a:ext cx="3274378" cy="19210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kern="0"/>
              </a:defPPr>
              <a:lvl1pPr marL="12700">
                <a:lnSpc>
                  <a:spcPct val="100000"/>
                </a:lnSpc>
                <a:spcBef>
                  <a:spcPts val="100"/>
                </a:spcBef>
                <a:defRPr sz="1600" spc="-60">
                  <a:solidFill>
                    <a:srgbClr val="A37547"/>
                  </a:solidFill>
                  <a:latin typeface="Arial Black"/>
                  <a:cs typeface="Arial Black"/>
                </a:defRPr>
              </a:lvl1pPr>
            </a:lstStyle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Listas para calentar 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Contiene carne y verduras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Vida </a:t>
              </a:r>
              <a:r>
                <a:rPr lang="en-US" sz="1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útil</a:t>
              </a:r>
              <a:r>
                <a:rPr 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 </a:t>
              </a:r>
              <a:r>
                <a:rPr lang="en-US" sz="1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mes</a:t>
              </a:r>
              <a:endPara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Producto refrigerado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Cajas x 6 und.</a:t>
              </a:r>
              <a:endParaRPr lang="es-419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Peso neto 750 g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endParaRPr lang="es-419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05E30AB-7E02-1CC1-5731-DFAA955EC7CF}"/>
                </a:ext>
              </a:extLst>
            </p:cNvPr>
            <p:cNvGrpSpPr/>
            <p:nvPr/>
          </p:nvGrpSpPr>
          <p:grpSpPr>
            <a:xfrm>
              <a:off x="912491" y="3244850"/>
              <a:ext cx="2423838" cy="471558"/>
              <a:chOff x="424295" y="3334774"/>
              <a:chExt cx="2423838" cy="471558"/>
            </a:xfrm>
          </p:grpSpPr>
          <p:sp>
            <p:nvSpPr>
              <p:cNvPr id="26" name="object 29">
                <a:extLst>
                  <a:ext uri="{FF2B5EF4-FFF2-40B4-BE49-F238E27FC236}">
                    <a16:creationId xmlns:a16="http://schemas.microsoft.com/office/drawing/2014/main" id="{EE517DAA-75A5-6EF5-14FD-06938DA4B976}"/>
                  </a:ext>
                </a:extLst>
              </p:cNvPr>
              <p:cNvSpPr txBox="1"/>
              <p:nvPr/>
            </p:nvSpPr>
            <p:spPr>
              <a:xfrm>
                <a:off x="424295" y="3334774"/>
                <a:ext cx="2423838" cy="274434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s-419" sz="1700" spc="-6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/>
                    <a:cs typeface="Arial Black"/>
                  </a:rPr>
                  <a:t>Menestrón</a:t>
                </a:r>
                <a:endParaRPr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endParaRPr>
              </a:p>
            </p:txBody>
          </p:sp>
          <p:sp>
            <p:nvSpPr>
              <p:cNvPr id="27" name="object 30">
                <a:extLst>
                  <a:ext uri="{FF2B5EF4-FFF2-40B4-BE49-F238E27FC236}">
                    <a16:creationId xmlns:a16="http://schemas.microsoft.com/office/drawing/2014/main" id="{284BBE17-771F-3BB5-4C76-EB8CC69A779F}"/>
                  </a:ext>
                </a:extLst>
              </p:cNvPr>
              <p:cNvSpPr txBox="1"/>
              <p:nvPr/>
            </p:nvSpPr>
            <p:spPr>
              <a:xfrm>
                <a:off x="704569" y="3531898"/>
                <a:ext cx="1295105" cy="274434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s-419" sz="1700" spc="-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/>
                    <a:cs typeface="Arial Black"/>
                  </a:rPr>
                  <a:t>de carne</a:t>
                </a:r>
                <a:endParaRPr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endParaRP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05C192E-321E-5984-FECE-87666DF56A12}"/>
                </a:ext>
              </a:extLst>
            </p:cNvPr>
            <p:cNvGrpSpPr/>
            <p:nvPr/>
          </p:nvGrpSpPr>
          <p:grpSpPr>
            <a:xfrm>
              <a:off x="912491" y="2635250"/>
              <a:ext cx="2203911" cy="465886"/>
              <a:chOff x="424295" y="2652510"/>
              <a:chExt cx="2203911" cy="465886"/>
            </a:xfrm>
          </p:grpSpPr>
          <p:sp>
            <p:nvSpPr>
              <p:cNvPr id="72" name="object 29">
                <a:extLst>
                  <a:ext uri="{FF2B5EF4-FFF2-40B4-BE49-F238E27FC236}">
                    <a16:creationId xmlns:a16="http://schemas.microsoft.com/office/drawing/2014/main" id="{3354FF83-FADC-286B-6D87-292221802954}"/>
                  </a:ext>
                </a:extLst>
              </p:cNvPr>
              <p:cNvSpPr txBox="1"/>
              <p:nvPr/>
            </p:nvSpPr>
            <p:spPr>
              <a:xfrm>
                <a:off x="424295" y="2652510"/>
                <a:ext cx="2203911" cy="274434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s-419" sz="1700" spc="-6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/>
                    <a:cs typeface="Arial Black"/>
                  </a:rPr>
                  <a:t>Aguadito</a:t>
                </a:r>
                <a:endParaRPr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endParaRPr>
              </a:p>
            </p:txBody>
          </p:sp>
          <p:sp>
            <p:nvSpPr>
              <p:cNvPr id="28" name="object 30">
                <a:extLst>
                  <a:ext uri="{FF2B5EF4-FFF2-40B4-BE49-F238E27FC236}">
                    <a16:creationId xmlns:a16="http://schemas.microsoft.com/office/drawing/2014/main" id="{7656FF48-0468-2465-D8F0-622BE1346F6E}"/>
                  </a:ext>
                </a:extLst>
              </p:cNvPr>
              <p:cNvSpPr txBox="1"/>
              <p:nvPr/>
            </p:nvSpPr>
            <p:spPr>
              <a:xfrm>
                <a:off x="704570" y="2843962"/>
                <a:ext cx="1295105" cy="274434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s-419" sz="1700" spc="-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/>
                    <a:cs typeface="Arial Black"/>
                  </a:rPr>
                  <a:t>de pollo</a:t>
                </a:r>
                <a:endParaRPr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endParaRPr>
              </a:p>
            </p:txBody>
          </p:sp>
        </p:grp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0138DC1D-2243-682F-A533-12B31A63B9A4}"/>
              </a:ext>
            </a:extLst>
          </p:cNvPr>
          <p:cNvSpPr/>
          <p:nvPr/>
        </p:nvSpPr>
        <p:spPr>
          <a:xfrm>
            <a:off x="-2845229" y="-901662"/>
            <a:ext cx="2845229" cy="22492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object 4">
            <a:extLst>
              <a:ext uri="{FF2B5EF4-FFF2-40B4-BE49-F238E27FC236}">
                <a16:creationId xmlns:a16="http://schemas.microsoft.com/office/drawing/2014/main" id="{86BAA16B-1774-DB64-BAF8-93014F591F30}"/>
              </a:ext>
            </a:extLst>
          </p:cNvPr>
          <p:cNvPicPr/>
          <p:nvPr/>
        </p:nvPicPr>
        <p:blipFill>
          <a:blip r:embed="rId3" cstate="print"/>
          <a:srcRect b="24097"/>
          <a:stretch>
            <a:fillRect/>
          </a:stretch>
        </p:blipFill>
        <p:spPr>
          <a:xfrm>
            <a:off x="353171" y="153121"/>
            <a:ext cx="1159526" cy="4786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184" name="Picture 16" descr="18.100+ Sopa De Pollo Fotografías de stock, fotos e imágenes libres de  derechos - iStock | Caldo de pollo, Caldo, Sopas">
            <a:extLst>
              <a:ext uri="{FF2B5EF4-FFF2-40B4-BE49-F238E27FC236}">
                <a16:creationId xmlns:a16="http://schemas.microsoft.com/office/drawing/2014/main" id="{F8D70E73-538E-B677-6B1F-13548B5113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61" t="15201" r="6597" b="16166"/>
          <a:stretch>
            <a:fillRect/>
          </a:stretch>
        </p:blipFill>
        <p:spPr bwMode="auto">
          <a:xfrm>
            <a:off x="3113579" y="4677573"/>
            <a:ext cx="2169621" cy="1478615"/>
          </a:xfrm>
          <a:prstGeom prst="rect">
            <a:avLst/>
          </a:prstGeom>
          <a:effectLst>
            <a:outerShdw blurRad="76200" dist="228600" dir="19800000" sy="23000" kx="-1200000" algn="bl" rotWithShape="0">
              <a:prstClr val="black">
                <a:alpha val="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C6DD982-E566-6435-73B9-E10E8AA320D0}"/>
              </a:ext>
            </a:extLst>
          </p:cNvPr>
          <p:cNvGrpSpPr/>
          <p:nvPr/>
        </p:nvGrpSpPr>
        <p:grpSpPr>
          <a:xfrm>
            <a:off x="592287" y="4845050"/>
            <a:ext cx="2345153" cy="1143660"/>
            <a:chOff x="3530600" y="4866599"/>
            <a:chExt cx="2530600" cy="947941"/>
          </a:xfrm>
          <a:effectLst>
            <a:outerShdw blurRad="76200" dist="228600" dir="19800000" sy="23000" kx="-1200000" algn="bl" rotWithShape="0">
              <a:prstClr val="black">
                <a:alpha val="6000"/>
              </a:prstClr>
            </a:outerShdw>
          </a:effectLst>
        </p:grpSpPr>
        <p:pic>
          <p:nvPicPr>
            <p:cNvPr id="5" name="Picture 4" descr="A plastic container with yellow liquid in it&#10;&#10;AI-generated content may be incorrect.">
              <a:extLst>
                <a:ext uri="{FF2B5EF4-FFF2-40B4-BE49-F238E27FC236}">
                  <a16:creationId xmlns:a16="http://schemas.microsoft.com/office/drawing/2014/main" id="{ACCD4D5E-2102-1DDC-BEA4-15134AC02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5850" r="92775">
                          <a14:foregroundMark x1="7825" y1="46500" x2="7825" y2="46500"/>
                          <a14:foregroundMark x1="92800" y1="46733" x2="92800" y2="46733"/>
                          <a14:foregroundMark x1="5850" y1="47167" x2="5850" y2="471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5" t="42751" r="4830" b="12001"/>
            <a:stretch>
              <a:fillRect/>
            </a:stretch>
          </p:blipFill>
          <p:spPr>
            <a:xfrm>
              <a:off x="3530600" y="4866599"/>
              <a:ext cx="2530600" cy="947941"/>
            </a:xfrm>
            <a:prstGeom prst="rect">
              <a:avLst/>
            </a:prstGeom>
          </p:spPr>
        </p:pic>
        <p:pic>
          <p:nvPicPr>
            <p:cNvPr id="6" name="object 4">
              <a:extLst>
                <a:ext uri="{FF2B5EF4-FFF2-40B4-BE49-F238E27FC236}">
                  <a16:creationId xmlns:a16="http://schemas.microsoft.com/office/drawing/2014/main" id="{2B3117AB-27E6-B33A-6E45-E47C7A85CE3E}"/>
                </a:ext>
              </a:extLst>
            </p:cNvPr>
            <p:cNvPicPr/>
            <p:nvPr/>
          </p:nvPicPr>
          <p:blipFill>
            <a:blip r:embed="rId3" cstate="print"/>
            <a:srcRect b="24097"/>
            <a:stretch>
              <a:fillRect/>
            </a:stretch>
          </p:blipFill>
          <p:spPr>
            <a:xfrm>
              <a:off x="4387726" y="5249100"/>
              <a:ext cx="823501" cy="278754"/>
            </a:xfrm>
            <a:prstGeom prst="rect">
              <a:avLst/>
            </a:prstGeom>
            <a:effectLst/>
            <a:scene3d>
              <a:camera prst="orthographicFront">
                <a:rot lat="0" lon="0" rev="0"/>
              </a:camera>
              <a:lightRig rig="threePt" dir="t"/>
            </a:scene3d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76129AC-BF2C-313E-C3C1-674DE3A53D2E}"/>
              </a:ext>
            </a:extLst>
          </p:cNvPr>
          <p:cNvGrpSpPr/>
          <p:nvPr/>
        </p:nvGrpSpPr>
        <p:grpSpPr>
          <a:xfrm>
            <a:off x="1867652" y="5486865"/>
            <a:ext cx="2413861" cy="1174971"/>
            <a:chOff x="2652843" y="5266957"/>
            <a:chExt cx="2530600" cy="1199332"/>
          </a:xfrm>
          <a:effectLst>
            <a:outerShdw blurRad="76200" dist="228600" dir="19800000" sy="23000" kx="-1200000" algn="bl" rotWithShape="0">
              <a:prstClr val="black">
                <a:alpha val="6000"/>
              </a:prstClr>
            </a:outerShdw>
          </a:effectLst>
        </p:grpSpPr>
        <p:pic>
          <p:nvPicPr>
            <p:cNvPr id="3" name="Picture 2" descr="A plastic container with food in it&#10;&#10;AI-generated content may be incorrect.">
              <a:extLst>
                <a:ext uri="{FF2B5EF4-FFF2-40B4-BE49-F238E27FC236}">
                  <a16:creationId xmlns:a16="http://schemas.microsoft.com/office/drawing/2014/main" id="{F7D33899-025B-9199-68FC-778C4A0C5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975">
                          <a14:foregroundMark x1="90975" y1="40200" x2="90975" y2="40200"/>
                          <a14:backgroundMark x1="38975" y1="66000" x2="38975" y2="66000"/>
                          <a14:backgroundMark x1="66850" y1="70533" x2="66850" y2="70533"/>
                          <a14:backgroundMark x1="60075" y1="70533" x2="56875" y2="70533"/>
                          <a14:backgroundMark x1="38975" y1="70533" x2="38975" y2="70533"/>
                          <a14:backgroundMark x1="36725" y1="68533" x2="37475" y2="68533"/>
                          <a14:backgroundMark x1="45575" y1="67767" x2="45575" y2="67767"/>
                          <a14:backgroundMark x1="61000" y1="68267" x2="61000" y2="68267"/>
                          <a14:backgroundMark x1="70600" y1="69033" x2="70600" y2="69033"/>
                          <a14:backgroundMark x1="51775" y1="70033" x2="50850" y2="70533"/>
                          <a14:backgroundMark x1="42750" y1="72033" x2="42750" y2="72033"/>
                          <a14:backgroundMark x1="53100" y1="72033" x2="53100" y2="72033"/>
                          <a14:backgroundMark x1="45375" y1="74300" x2="45950" y2="74533"/>
                          <a14:backgroundMark x1="60075" y1="74533" x2="60075" y2="74533"/>
                          <a14:backgroundMark x1="39350" y1="66000" x2="39350" y2="66000"/>
                          <a14:backgroundMark x1="38025" y1="65767" x2="39350" y2="65500"/>
                          <a14:backgroundMark x1="49700" y1="67500" x2="50075" y2="68533"/>
                          <a14:backgroundMark x1="50275" y1="72300" x2="50275" y2="72300"/>
                          <a14:backgroundMark x1="57050" y1="72533" x2="61575" y2="72533"/>
                          <a14:backgroundMark x1="68150" y1="72533" x2="68150" y2="72533"/>
                          <a14:backgroundMark x1="66475" y1="72800" x2="65150" y2="72800"/>
                          <a14:backgroundMark x1="55350" y1="72033" x2="55350" y2="72033"/>
                          <a14:backgroundMark x1="48575" y1="72033" x2="48575" y2="72033"/>
                          <a14:backgroundMark x1="38600" y1="70033" x2="36725" y2="69267"/>
                          <a14:backgroundMark x1="33525" y1="67767" x2="33525" y2="67767"/>
                          <a14:backgroundMark x1="41225" y1="67500" x2="42375" y2="67500"/>
                          <a14:backgroundMark x1="46125" y1="68533" x2="47825" y2="69033"/>
                          <a14:backgroundMark x1="51400" y1="70033" x2="53850" y2="69533"/>
                          <a14:backgroundMark x1="54050" y1="66500" x2="52350" y2="66500"/>
                          <a14:backgroundMark x1="43500" y1="65500" x2="45000" y2="65500"/>
                          <a14:backgroundMark x1="50850" y1="64000" x2="51975" y2="64000"/>
                          <a14:backgroundMark x1="62700" y1="64500" x2="62700" y2="64500"/>
                          <a14:backgroundMark x1="68550" y1="64500" x2="68550" y2="64500"/>
                          <a14:backgroundMark x1="31225" y1="62267" x2="31225" y2="62267"/>
                          <a14:backgroundMark x1="49500" y1="62267" x2="49500" y2="62267"/>
                          <a14:backgroundMark x1="39600" y1="62267" x2="39600" y2="62267"/>
                          <a14:backgroundMark x1="33775" y1="62000" x2="33775" y2="62000"/>
                          <a14:backgroundMark x1="22925" y1="53100" x2="22925" y2="53100"/>
                          <a14:backgroundMark x1="23900" y1="55300" x2="23900" y2="55300"/>
                          <a14:backgroundMark x1="23500" y1="54133" x2="23500" y2="54133"/>
                          <a14:backgroundMark x1="21475" y1="49900" x2="21475" y2="49900"/>
                          <a14:backgroundMark x1="21225" y1="49000" x2="21225" y2="49000"/>
                          <a14:backgroundMark x1="22175" y1="51433" x2="22175" y2="514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02" t="12460" r="7517" b="35798"/>
            <a:stretch>
              <a:fillRect/>
            </a:stretch>
          </p:blipFill>
          <p:spPr>
            <a:xfrm>
              <a:off x="2652843" y="5266957"/>
              <a:ext cx="2530600" cy="1199332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371263D7-2FF5-5E02-7178-9A7177C44D0E}"/>
                </a:ext>
              </a:extLst>
            </p:cNvPr>
            <p:cNvPicPr/>
            <p:nvPr/>
          </p:nvPicPr>
          <p:blipFill>
            <a:blip r:embed="rId3" cstate="print"/>
            <a:srcRect b="24097"/>
            <a:stretch>
              <a:fillRect/>
            </a:stretch>
          </p:blipFill>
          <p:spPr>
            <a:xfrm>
              <a:off x="3567243" y="6028957"/>
              <a:ext cx="734353" cy="342865"/>
            </a:xfrm>
            <a:prstGeom prst="rect">
              <a:avLst/>
            </a:prstGeom>
            <a:effectLst/>
            <a:scene3d>
              <a:camera prst="orthographicFront">
                <a:rot lat="4199996" lon="0" rev="0"/>
              </a:camera>
              <a:lightRig rig="threePt" dir="t"/>
            </a:scene3d>
          </p:spPr>
        </p:pic>
      </p:grpSp>
      <p:pic>
        <p:nvPicPr>
          <p:cNvPr id="8" name="Picture 12" descr="2 Minutos Reloj Número Rápido Icono 2 Minutos Círculo De Tiempo Ilustración  del Vector - Ilustración de vector, countdown: 192434009">
            <a:extLst>
              <a:ext uri="{FF2B5EF4-FFF2-40B4-BE49-F238E27FC236}">
                <a16:creationId xmlns:a16="http://schemas.microsoft.com/office/drawing/2014/main" id="{F9B5D020-2191-BBDE-5244-61D924CC13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0375" b="76750" l="25000" r="73250">
                        <a14:foregroundMark x1="50750" y1="22625" x2="50750" y2="22625"/>
                        <a14:foregroundMark x1="25000" y1="49500" x2="25000" y2="49500"/>
                        <a14:foregroundMark x1="69125" y1="35875" x2="69125" y2="35875"/>
                        <a14:foregroundMark x1="73250" y1="43750" x2="73250" y2="43750"/>
                        <a14:foregroundMark x1="52625" y1="73875" x2="52625" y2="73875"/>
                        <a14:foregroundMark x1="48500" y1="76750" x2="49250" y2="76250"/>
                        <a14:foregroundMark x1="69125" y1="35875" x2="69125" y2="35875"/>
                        <a14:foregroundMark x1="70750" y1="37750" x2="70750" y2="37750"/>
                        <a14:foregroundMark x1="69500" y1="36250" x2="69500" y2="36250"/>
                        <a14:foregroundMark x1="59875" y1="32250" x2="59875" y2="32250"/>
                        <a14:foregroundMark x1="48250" y1="20375" x2="48250" y2="20375"/>
                        <a14:foregroundMark x1="68875" y1="39625" x2="68875" y2="39625"/>
                        <a14:foregroundMark x1="71625" y1="49625" x2="71625" y2="49625"/>
                        <a14:foregroundMark x1="69500" y1="60375" x2="69500" y2="60375"/>
                        <a14:foregroundMark x1="52375" y1="48125" x2="52375" y2="48125"/>
                        <a14:foregroundMark x1="51750" y1="55375" x2="51750" y2="55375"/>
                        <a14:foregroundMark x1="52750" y1="63000" x2="52750" y2="63000"/>
                        <a14:foregroundMark x1="52625" y1="58875" x2="52625" y2="58875"/>
                        <a14:foregroundMark x1="55625" y1="63375" x2="55625" y2="63000"/>
                        <a14:foregroundMark x1="46750" y1="62500" x2="46750" y2="62500"/>
                        <a14:foregroundMark x1="52625" y1="61750" x2="52625" y2="61750"/>
                        <a14:foregroundMark x1="30125" y1="51250" x2="30125" y2="51250"/>
                        <a14:foregroundMark x1="33500" y1="61625" x2="33500" y2="61625"/>
                        <a14:foregroundMark x1="40500" y1="68625" x2="40500" y2="68625"/>
                        <a14:foregroundMark x1="51500" y1="71375" x2="51500" y2="71375"/>
                        <a14:foregroundMark x1="61875" y1="68250" x2="61875" y2="68250"/>
                        <a14:foregroundMark x1="68250" y1="35250" x2="71250" y2="38625"/>
                        <a14:foregroundMark x1="48000" y1="51375" x2="48000" y2="51375"/>
                        <a14:foregroundMark x1="47375" y1="53500" x2="47375" y2="53000"/>
                        <a14:foregroundMark x1="48250" y1="50875" x2="48250" y2="50875"/>
                        <a14:foregroundMark x1="49000" y1="50375" x2="49000" y2="50375"/>
                        <a14:foregroundMark x1="47375" y1="52125" x2="47375" y2="52125"/>
                        <a14:foregroundMark x1="49625" y1="50375" x2="49625" y2="50375"/>
                        <a14:foregroundMark x1="47375" y1="52000" x2="47375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04" t="18073" r="23971" b="23108"/>
          <a:stretch>
            <a:fillRect/>
          </a:stretch>
        </p:blipFill>
        <p:spPr bwMode="auto">
          <a:xfrm>
            <a:off x="5109632" y="4083050"/>
            <a:ext cx="698609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645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97297-2BD7-6FDB-FED4-3486C6D09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ómo preparar un puré de manzana agridulce - LA NACION">
            <a:extLst>
              <a:ext uri="{FF2B5EF4-FFF2-40B4-BE49-F238E27FC236}">
                <a16:creationId xmlns:a16="http://schemas.microsoft.com/office/drawing/2014/main" id="{A6869927-5224-11ED-B63E-24CE75AE01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6" r="26483"/>
          <a:stretch>
            <a:fillRect/>
          </a:stretch>
        </p:blipFill>
        <p:spPr bwMode="auto">
          <a:xfrm>
            <a:off x="0" y="0"/>
            <a:ext cx="6146800" cy="742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0DC717B-3568-4F11-DE0C-96E9CAE0A5F9}"/>
              </a:ext>
            </a:extLst>
          </p:cNvPr>
          <p:cNvSpPr/>
          <p:nvPr/>
        </p:nvSpPr>
        <p:spPr>
          <a:xfrm>
            <a:off x="0" y="2940050"/>
            <a:ext cx="6146800" cy="1066800"/>
          </a:xfrm>
          <a:prstGeom prst="rect">
            <a:avLst/>
          </a:prstGeom>
          <a:solidFill>
            <a:schemeClr val="accent3">
              <a:lumMod val="75000"/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object 4">
            <a:extLst>
              <a:ext uri="{FF2B5EF4-FFF2-40B4-BE49-F238E27FC236}">
                <a16:creationId xmlns:a16="http://schemas.microsoft.com/office/drawing/2014/main" id="{264D50DE-A781-348D-709B-4E5426F7443F}"/>
              </a:ext>
            </a:extLst>
          </p:cNvPr>
          <p:cNvPicPr/>
          <p:nvPr/>
        </p:nvPicPr>
        <p:blipFill>
          <a:blip r:embed="rId3" cstate="print"/>
          <a:srcRect b="24097"/>
          <a:stretch>
            <a:fillRect/>
          </a:stretch>
        </p:blipFill>
        <p:spPr>
          <a:xfrm>
            <a:off x="4216400" y="273050"/>
            <a:ext cx="1802872" cy="695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object 8">
            <a:extLst>
              <a:ext uri="{FF2B5EF4-FFF2-40B4-BE49-F238E27FC236}">
                <a16:creationId xmlns:a16="http://schemas.microsoft.com/office/drawing/2014/main" id="{A64C3C1A-D4D2-6C01-D4C2-2E2E10665068}"/>
              </a:ext>
            </a:extLst>
          </p:cNvPr>
          <p:cNvSpPr txBox="1">
            <a:spLocks/>
          </p:cNvSpPr>
          <p:nvPr/>
        </p:nvSpPr>
        <p:spPr>
          <a:xfrm>
            <a:off x="254000" y="3016250"/>
            <a:ext cx="3733800" cy="948978"/>
          </a:xfrm>
          <a:prstGeom prst="rect">
            <a:avLst/>
          </a:prstGeom>
          <a:noFill/>
          <a:effectLst/>
        </p:spPr>
        <p:txBody>
          <a:bodyPr vert="horz" wrap="square" lIns="0" tIns="12700" rIns="0" bIns="0" rtlCol="0">
            <a:spAutoFit/>
          </a:bodyPr>
          <a:lstStyle>
            <a:lvl1pPr>
              <a:defRPr sz="1400" b="0" i="0">
                <a:solidFill>
                  <a:srgbClr val="FF010D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419" sz="3000" spc="-60" dirty="0">
                <a:solidFill>
                  <a:schemeClr val="bg1"/>
                </a:solidFill>
              </a:rPr>
              <a:t>PURES</a:t>
            </a:r>
          </a:p>
          <a:p>
            <a:pPr marL="12700">
              <a:spcBef>
                <a:spcPts val="100"/>
              </a:spcBef>
            </a:pPr>
            <a:r>
              <a:rPr lang="es-419" sz="3000" spc="-60" dirty="0">
                <a:solidFill>
                  <a:schemeClr val="bg1"/>
                </a:solidFill>
              </a:rPr>
              <a:t>NAVIDEÑOS</a:t>
            </a:r>
          </a:p>
        </p:txBody>
      </p:sp>
    </p:spTree>
    <p:extLst>
      <p:ext uri="{BB962C8B-B14F-4D97-AF65-F5344CB8AC3E}">
        <p14:creationId xmlns:p14="http://schemas.microsoft.com/office/powerpoint/2010/main" val="1726709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39F75-156D-6A35-4348-A33452B88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4" descr="Cómo preparar un puré de manzana agridulce - LA NACION">
            <a:extLst>
              <a:ext uri="{FF2B5EF4-FFF2-40B4-BE49-F238E27FC236}">
                <a16:creationId xmlns:a16="http://schemas.microsoft.com/office/drawing/2014/main" id="{C9729F92-EA63-C6E4-BAF8-4F6379D943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8" t="31942" r="18437" b="48442"/>
          <a:stretch>
            <a:fillRect/>
          </a:stretch>
        </p:blipFill>
        <p:spPr bwMode="auto">
          <a:xfrm>
            <a:off x="0" y="0"/>
            <a:ext cx="6146800" cy="133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Moon 11">
            <a:extLst>
              <a:ext uri="{FF2B5EF4-FFF2-40B4-BE49-F238E27FC236}">
                <a16:creationId xmlns:a16="http://schemas.microsoft.com/office/drawing/2014/main" id="{C8E8D330-DD0E-179C-6F0B-1495F8B87916}"/>
              </a:ext>
            </a:extLst>
          </p:cNvPr>
          <p:cNvSpPr/>
          <p:nvPr/>
        </p:nvSpPr>
        <p:spPr>
          <a:xfrm rot="17528703">
            <a:off x="-683055" y="-2547033"/>
            <a:ext cx="1164088" cy="6521231"/>
          </a:xfrm>
          <a:prstGeom prst="moon">
            <a:avLst>
              <a:gd name="adj" fmla="val 546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4025BC7-26B5-D1A1-A8B7-836BCF5FA254}"/>
              </a:ext>
            </a:extLst>
          </p:cNvPr>
          <p:cNvGrpSpPr/>
          <p:nvPr/>
        </p:nvGrpSpPr>
        <p:grpSpPr>
          <a:xfrm>
            <a:off x="-12150" y="577977"/>
            <a:ext cx="6158951" cy="936625"/>
            <a:chOff x="-12150" y="577977"/>
            <a:chExt cx="6158951" cy="936625"/>
          </a:xfrm>
          <a:solidFill>
            <a:schemeClr val="accent3">
              <a:lumMod val="75000"/>
            </a:schemeClr>
          </a:solidFill>
        </p:grpSpPr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581C63AD-96E9-614B-23CE-7050661276D3}"/>
                </a:ext>
              </a:extLst>
            </p:cNvPr>
            <p:cNvSpPr/>
            <p:nvPr/>
          </p:nvSpPr>
          <p:spPr>
            <a:xfrm>
              <a:off x="2516849" y="860153"/>
              <a:ext cx="3629952" cy="601526"/>
            </a:xfrm>
            <a:custGeom>
              <a:avLst/>
              <a:gdLst/>
              <a:ahLst/>
              <a:cxnLst/>
              <a:rect l="l" t="t" r="r" b="b"/>
              <a:pathLst>
                <a:path w="3659504" h="687705">
                  <a:moveTo>
                    <a:pt x="3659466" y="0"/>
                  </a:moveTo>
                  <a:lnTo>
                    <a:pt x="1307464" y="0"/>
                  </a:lnTo>
                  <a:lnTo>
                    <a:pt x="1251833" y="1079"/>
                  </a:lnTo>
                  <a:lnTo>
                    <a:pt x="1196749" y="4289"/>
                  </a:lnTo>
                  <a:lnTo>
                    <a:pt x="1142376" y="9590"/>
                  </a:lnTo>
                  <a:lnTo>
                    <a:pt x="1088876" y="16941"/>
                  </a:lnTo>
                  <a:lnTo>
                    <a:pt x="1036412" y="26302"/>
                  </a:lnTo>
                  <a:lnTo>
                    <a:pt x="985146" y="37633"/>
                  </a:lnTo>
                  <a:lnTo>
                    <a:pt x="935242" y="50892"/>
                  </a:lnTo>
                  <a:lnTo>
                    <a:pt x="886862" y="66039"/>
                  </a:lnTo>
                  <a:lnTo>
                    <a:pt x="840169" y="83035"/>
                  </a:lnTo>
                  <a:lnTo>
                    <a:pt x="795324" y="101838"/>
                  </a:lnTo>
                  <a:lnTo>
                    <a:pt x="752492" y="122407"/>
                  </a:lnTo>
                  <a:lnTo>
                    <a:pt x="711834" y="144703"/>
                  </a:lnTo>
                  <a:lnTo>
                    <a:pt x="0" y="562190"/>
                  </a:lnTo>
                  <a:lnTo>
                    <a:pt x="48422" y="570044"/>
                  </a:lnTo>
                  <a:lnTo>
                    <a:pt x="96972" y="577650"/>
                  </a:lnTo>
                  <a:lnTo>
                    <a:pt x="145647" y="585007"/>
                  </a:lnTo>
                  <a:lnTo>
                    <a:pt x="194445" y="592115"/>
                  </a:lnTo>
                  <a:lnTo>
                    <a:pt x="243363" y="598973"/>
                  </a:lnTo>
                  <a:lnTo>
                    <a:pt x="292398" y="605580"/>
                  </a:lnTo>
                  <a:lnTo>
                    <a:pt x="341546" y="611936"/>
                  </a:lnTo>
                  <a:lnTo>
                    <a:pt x="390807" y="618040"/>
                  </a:lnTo>
                  <a:lnTo>
                    <a:pt x="440176" y="623892"/>
                  </a:lnTo>
                  <a:lnTo>
                    <a:pt x="489652" y="629490"/>
                  </a:lnTo>
                  <a:lnTo>
                    <a:pt x="539231" y="634835"/>
                  </a:lnTo>
                  <a:lnTo>
                    <a:pt x="588911" y="639925"/>
                  </a:lnTo>
                  <a:lnTo>
                    <a:pt x="638689" y="644760"/>
                  </a:lnTo>
                  <a:lnTo>
                    <a:pt x="688562" y="649339"/>
                  </a:lnTo>
                  <a:lnTo>
                    <a:pt x="738527" y="653662"/>
                  </a:lnTo>
                  <a:lnTo>
                    <a:pt x="788583" y="657728"/>
                  </a:lnTo>
                  <a:lnTo>
                    <a:pt x="838726" y="661537"/>
                  </a:lnTo>
                  <a:lnTo>
                    <a:pt x="888953" y="665086"/>
                  </a:lnTo>
                  <a:lnTo>
                    <a:pt x="939262" y="668377"/>
                  </a:lnTo>
                  <a:lnTo>
                    <a:pt x="989650" y="671409"/>
                  </a:lnTo>
                  <a:lnTo>
                    <a:pt x="1040114" y="674180"/>
                  </a:lnTo>
                  <a:lnTo>
                    <a:pt x="1090652" y="676690"/>
                  </a:lnTo>
                  <a:lnTo>
                    <a:pt x="1141261" y="678939"/>
                  </a:lnTo>
                  <a:lnTo>
                    <a:pt x="1191938" y="680926"/>
                  </a:lnTo>
                  <a:lnTo>
                    <a:pt x="1242681" y="682650"/>
                  </a:lnTo>
                  <a:lnTo>
                    <a:pt x="1293486" y="684110"/>
                  </a:lnTo>
                  <a:lnTo>
                    <a:pt x="1344351" y="685306"/>
                  </a:lnTo>
                  <a:lnTo>
                    <a:pt x="1395274" y="686238"/>
                  </a:lnTo>
                  <a:lnTo>
                    <a:pt x="1446251" y="686904"/>
                  </a:lnTo>
                  <a:lnTo>
                    <a:pt x="1497280" y="687304"/>
                  </a:lnTo>
                  <a:lnTo>
                    <a:pt x="1548358" y="687438"/>
                  </a:lnTo>
                  <a:lnTo>
                    <a:pt x="3659466" y="687438"/>
                  </a:lnTo>
                  <a:lnTo>
                    <a:pt x="365946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BFC37DBB-9317-972B-D68C-59A7E4D221D9}"/>
                </a:ext>
              </a:extLst>
            </p:cNvPr>
            <p:cNvSpPr/>
            <p:nvPr/>
          </p:nvSpPr>
          <p:spPr>
            <a:xfrm>
              <a:off x="-12150" y="577977"/>
              <a:ext cx="6158950" cy="936625"/>
            </a:xfrm>
            <a:custGeom>
              <a:avLst/>
              <a:gdLst/>
              <a:ahLst/>
              <a:cxnLst/>
              <a:rect l="l" t="t" r="r" b="b"/>
              <a:pathLst>
                <a:path w="6134100" h="925830">
                  <a:moveTo>
                    <a:pt x="0" y="0"/>
                  </a:moveTo>
                  <a:lnTo>
                    <a:pt x="0" y="100126"/>
                  </a:lnTo>
                  <a:lnTo>
                    <a:pt x="42488" y="120694"/>
                  </a:lnTo>
                  <a:lnTo>
                    <a:pt x="85327" y="141023"/>
                  </a:lnTo>
                  <a:lnTo>
                    <a:pt x="128514" y="161114"/>
                  </a:lnTo>
                  <a:lnTo>
                    <a:pt x="172049" y="180966"/>
                  </a:lnTo>
                  <a:lnTo>
                    <a:pt x="215929" y="200578"/>
                  </a:lnTo>
                  <a:lnTo>
                    <a:pt x="260153" y="219949"/>
                  </a:lnTo>
                  <a:lnTo>
                    <a:pt x="304719" y="239080"/>
                  </a:lnTo>
                  <a:lnTo>
                    <a:pt x="349625" y="257969"/>
                  </a:lnTo>
                  <a:lnTo>
                    <a:pt x="394869" y="276616"/>
                  </a:lnTo>
                  <a:lnTo>
                    <a:pt x="440451" y="295020"/>
                  </a:lnTo>
                  <a:lnTo>
                    <a:pt x="486368" y="313181"/>
                  </a:lnTo>
                  <a:lnTo>
                    <a:pt x="532619" y="331098"/>
                  </a:lnTo>
                  <a:lnTo>
                    <a:pt x="579202" y="348771"/>
                  </a:lnTo>
                  <a:lnTo>
                    <a:pt x="626115" y="366198"/>
                  </a:lnTo>
                  <a:lnTo>
                    <a:pt x="673356" y="383380"/>
                  </a:lnTo>
                  <a:lnTo>
                    <a:pt x="720925" y="400315"/>
                  </a:lnTo>
                  <a:lnTo>
                    <a:pt x="768818" y="417004"/>
                  </a:lnTo>
                  <a:lnTo>
                    <a:pt x="817036" y="433445"/>
                  </a:lnTo>
                  <a:lnTo>
                    <a:pt x="865575" y="449638"/>
                  </a:lnTo>
                  <a:lnTo>
                    <a:pt x="914434" y="465582"/>
                  </a:lnTo>
                  <a:lnTo>
                    <a:pt x="963612" y="481277"/>
                  </a:lnTo>
                  <a:lnTo>
                    <a:pt x="1013106" y="496722"/>
                  </a:lnTo>
                  <a:lnTo>
                    <a:pt x="1062916" y="511917"/>
                  </a:lnTo>
                  <a:lnTo>
                    <a:pt x="1113039" y="526861"/>
                  </a:lnTo>
                  <a:lnTo>
                    <a:pt x="1163474" y="541553"/>
                  </a:lnTo>
                  <a:lnTo>
                    <a:pt x="1214219" y="555993"/>
                  </a:lnTo>
                  <a:lnTo>
                    <a:pt x="1265273" y="570180"/>
                  </a:lnTo>
                  <a:lnTo>
                    <a:pt x="1316633" y="584114"/>
                  </a:lnTo>
                  <a:lnTo>
                    <a:pt x="1368298" y="597794"/>
                  </a:lnTo>
                  <a:lnTo>
                    <a:pt x="1420267" y="611219"/>
                  </a:lnTo>
                  <a:lnTo>
                    <a:pt x="1472537" y="624389"/>
                  </a:lnTo>
                  <a:lnTo>
                    <a:pt x="1525108" y="637303"/>
                  </a:lnTo>
                  <a:lnTo>
                    <a:pt x="1577977" y="649961"/>
                  </a:lnTo>
                  <a:lnTo>
                    <a:pt x="1631142" y="662362"/>
                  </a:lnTo>
                  <a:lnTo>
                    <a:pt x="1684602" y="674505"/>
                  </a:lnTo>
                  <a:lnTo>
                    <a:pt x="1738356" y="686390"/>
                  </a:lnTo>
                  <a:lnTo>
                    <a:pt x="1792401" y="698017"/>
                  </a:lnTo>
                  <a:lnTo>
                    <a:pt x="1840922" y="708184"/>
                  </a:lnTo>
                  <a:lnTo>
                    <a:pt x="1938329" y="727828"/>
                  </a:lnTo>
                  <a:lnTo>
                    <a:pt x="2036213" y="746547"/>
                  </a:lnTo>
                  <a:lnTo>
                    <a:pt x="2134563" y="764343"/>
                  </a:lnTo>
                  <a:lnTo>
                    <a:pt x="2233366" y="781213"/>
                  </a:lnTo>
                  <a:lnTo>
                    <a:pt x="2332612" y="797155"/>
                  </a:lnTo>
                  <a:lnTo>
                    <a:pt x="2432287" y="812170"/>
                  </a:lnTo>
                  <a:lnTo>
                    <a:pt x="2532380" y="826255"/>
                  </a:lnTo>
                  <a:lnTo>
                    <a:pt x="2632879" y="839410"/>
                  </a:lnTo>
                  <a:lnTo>
                    <a:pt x="2733773" y="851633"/>
                  </a:lnTo>
                  <a:lnTo>
                    <a:pt x="2835048" y="862923"/>
                  </a:lnTo>
                  <a:lnTo>
                    <a:pt x="2936694" y="873279"/>
                  </a:lnTo>
                  <a:lnTo>
                    <a:pt x="3038697" y="882699"/>
                  </a:lnTo>
                  <a:lnTo>
                    <a:pt x="3141048" y="891183"/>
                  </a:lnTo>
                  <a:lnTo>
                    <a:pt x="3243732" y="898729"/>
                  </a:lnTo>
                  <a:lnTo>
                    <a:pt x="3346739" y="905336"/>
                  </a:lnTo>
                  <a:lnTo>
                    <a:pt x="3450057" y="911002"/>
                  </a:lnTo>
                  <a:lnTo>
                    <a:pt x="3553673" y="915728"/>
                  </a:lnTo>
                  <a:lnTo>
                    <a:pt x="3657576" y="919510"/>
                  </a:lnTo>
                  <a:lnTo>
                    <a:pt x="3761753" y="922349"/>
                  </a:lnTo>
                  <a:lnTo>
                    <a:pt x="3866194" y="924243"/>
                  </a:lnTo>
                  <a:lnTo>
                    <a:pt x="3970885" y="925190"/>
                  </a:lnTo>
                  <a:lnTo>
                    <a:pt x="6134100" y="925309"/>
                  </a:lnTo>
                  <a:lnTo>
                    <a:pt x="6134100" y="853643"/>
                  </a:lnTo>
                  <a:lnTo>
                    <a:pt x="4023321" y="853643"/>
                  </a:lnTo>
                  <a:lnTo>
                    <a:pt x="3968135" y="853506"/>
                  </a:lnTo>
                  <a:lnTo>
                    <a:pt x="3913008" y="853096"/>
                  </a:lnTo>
                  <a:lnTo>
                    <a:pt x="3857944" y="852413"/>
                  </a:lnTo>
                  <a:lnTo>
                    <a:pt x="3802945" y="851459"/>
                  </a:lnTo>
                  <a:lnTo>
                    <a:pt x="3748015" y="850233"/>
                  </a:lnTo>
                  <a:lnTo>
                    <a:pt x="3693158" y="848737"/>
                  </a:lnTo>
                  <a:lnTo>
                    <a:pt x="3638378" y="846972"/>
                  </a:lnTo>
                  <a:lnTo>
                    <a:pt x="3583677" y="844938"/>
                  </a:lnTo>
                  <a:lnTo>
                    <a:pt x="3529059" y="842635"/>
                  </a:lnTo>
                  <a:lnTo>
                    <a:pt x="3474528" y="840066"/>
                  </a:lnTo>
                  <a:lnTo>
                    <a:pt x="3420086" y="837229"/>
                  </a:lnTo>
                  <a:lnTo>
                    <a:pt x="3365739" y="834127"/>
                  </a:lnTo>
                  <a:lnTo>
                    <a:pt x="3311488" y="830760"/>
                  </a:lnTo>
                  <a:lnTo>
                    <a:pt x="3257338" y="827128"/>
                  </a:lnTo>
                  <a:lnTo>
                    <a:pt x="3203291" y="823232"/>
                  </a:lnTo>
                  <a:lnTo>
                    <a:pt x="3149352" y="819074"/>
                  </a:lnTo>
                  <a:lnTo>
                    <a:pt x="3095524" y="814653"/>
                  </a:lnTo>
                  <a:lnTo>
                    <a:pt x="3041810" y="809971"/>
                  </a:lnTo>
                  <a:lnTo>
                    <a:pt x="2988213" y="805028"/>
                  </a:lnTo>
                  <a:lnTo>
                    <a:pt x="2934738" y="799825"/>
                  </a:lnTo>
                  <a:lnTo>
                    <a:pt x="2881387" y="794362"/>
                  </a:lnTo>
                  <a:lnTo>
                    <a:pt x="2828165" y="788641"/>
                  </a:lnTo>
                  <a:lnTo>
                    <a:pt x="2775074" y="782663"/>
                  </a:lnTo>
                  <a:lnTo>
                    <a:pt x="2722118" y="776427"/>
                  </a:lnTo>
                  <a:lnTo>
                    <a:pt x="2669301" y="769935"/>
                  </a:lnTo>
                  <a:lnTo>
                    <a:pt x="2616625" y="763187"/>
                  </a:lnTo>
                  <a:lnTo>
                    <a:pt x="2564095" y="756184"/>
                  </a:lnTo>
                  <a:lnTo>
                    <a:pt x="2511713" y="748927"/>
                  </a:lnTo>
                  <a:lnTo>
                    <a:pt x="2459484" y="741417"/>
                  </a:lnTo>
                  <a:lnTo>
                    <a:pt x="2407411" y="733654"/>
                  </a:lnTo>
                  <a:lnTo>
                    <a:pt x="2355497" y="725639"/>
                  </a:lnTo>
                  <a:lnTo>
                    <a:pt x="2303745" y="717373"/>
                  </a:lnTo>
                  <a:lnTo>
                    <a:pt x="2252160" y="708856"/>
                  </a:lnTo>
                  <a:lnTo>
                    <a:pt x="2200744" y="700090"/>
                  </a:lnTo>
                  <a:lnTo>
                    <a:pt x="2149502" y="691075"/>
                  </a:lnTo>
                  <a:lnTo>
                    <a:pt x="2098436" y="681811"/>
                  </a:lnTo>
                  <a:lnTo>
                    <a:pt x="2047549" y="672300"/>
                  </a:lnTo>
                  <a:lnTo>
                    <a:pt x="1996846" y="662542"/>
                  </a:lnTo>
                  <a:lnTo>
                    <a:pt x="1946331" y="652538"/>
                  </a:lnTo>
                  <a:lnTo>
                    <a:pt x="1896005" y="642288"/>
                  </a:lnTo>
                  <a:lnTo>
                    <a:pt x="1845873" y="631794"/>
                  </a:lnTo>
                  <a:lnTo>
                    <a:pt x="1795938" y="621056"/>
                  </a:lnTo>
                  <a:lnTo>
                    <a:pt x="1746205" y="610075"/>
                  </a:lnTo>
                  <a:lnTo>
                    <a:pt x="1696675" y="598852"/>
                  </a:lnTo>
                  <a:lnTo>
                    <a:pt x="1647353" y="587387"/>
                  </a:lnTo>
                  <a:lnTo>
                    <a:pt x="1598242" y="575681"/>
                  </a:lnTo>
                  <a:lnTo>
                    <a:pt x="1549345" y="563735"/>
                  </a:lnTo>
                  <a:lnTo>
                    <a:pt x="1500667" y="551549"/>
                  </a:lnTo>
                  <a:lnTo>
                    <a:pt x="1452210" y="539125"/>
                  </a:lnTo>
                  <a:lnTo>
                    <a:pt x="1403978" y="526462"/>
                  </a:lnTo>
                  <a:lnTo>
                    <a:pt x="1355974" y="513562"/>
                  </a:lnTo>
                  <a:lnTo>
                    <a:pt x="1308202" y="500426"/>
                  </a:lnTo>
                  <a:lnTo>
                    <a:pt x="1260666" y="487054"/>
                  </a:lnTo>
                  <a:lnTo>
                    <a:pt x="1213368" y="473447"/>
                  </a:lnTo>
                  <a:lnTo>
                    <a:pt x="1166312" y="459606"/>
                  </a:lnTo>
                  <a:lnTo>
                    <a:pt x="1119502" y="445531"/>
                  </a:lnTo>
                  <a:lnTo>
                    <a:pt x="1072941" y="431223"/>
                  </a:lnTo>
                  <a:lnTo>
                    <a:pt x="1026633" y="416683"/>
                  </a:lnTo>
                  <a:lnTo>
                    <a:pt x="980581" y="401912"/>
                  </a:lnTo>
                  <a:lnTo>
                    <a:pt x="934788" y="386910"/>
                  </a:lnTo>
                  <a:lnTo>
                    <a:pt x="889258" y="371678"/>
                  </a:lnTo>
                  <a:lnTo>
                    <a:pt x="843995" y="356217"/>
                  </a:lnTo>
                  <a:lnTo>
                    <a:pt x="799001" y="340528"/>
                  </a:lnTo>
                  <a:lnTo>
                    <a:pt x="754281" y="324610"/>
                  </a:lnTo>
                  <a:lnTo>
                    <a:pt x="709838" y="308466"/>
                  </a:lnTo>
                  <a:lnTo>
                    <a:pt x="665675" y="292096"/>
                  </a:lnTo>
                  <a:lnTo>
                    <a:pt x="621795" y="275500"/>
                  </a:lnTo>
                  <a:lnTo>
                    <a:pt x="578203" y="258679"/>
                  </a:lnTo>
                  <a:lnTo>
                    <a:pt x="534901" y="241634"/>
                  </a:lnTo>
                  <a:lnTo>
                    <a:pt x="491894" y="224366"/>
                  </a:lnTo>
                  <a:lnTo>
                    <a:pt x="449184" y="206876"/>
                  </a:lnTo>
                  <a:lnTo>
                    <a:pt x="406774" y="189163"/>
                  </a:lnTo>
                  <a:lnTo>
                    <a:pt x="364670" y="171230"/>
                  </a:lnTo>
                  <a:lnTo>
                    <a:pt x="322873" y="153076"/>
                  </a:lnTo>
                  <a:lnTo>
                    <a:pt x="281388" y="134702"/>
                  </a:lnTo>
                  <a:lnTo>
                    <a:pt x="240217" y="116110"/>
                  </a:lnTo>
                  <a:lnTo>
                    <a:pt x="199365" y="97299"/>
                  </a:lnTo>
                  <a:lnTo>
                    <a:pt x="158835" y="78271"/>
                  </a:lnTo>
                  <a:lnTo>
                    <a:pt x="118629" y="59026"/>
                  </a:lnTo>
                  <a:lnTo>
                    <a:pt x="78753" y="39566"/>
                  </a:lnTo>
                  <a:lnTo>
                    <a:pt x="39208" y="1989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0">
            <a:extLst>
              <a:ext uri="{FF2B5EF4-FFF2-40B4-BE49-F238E27FC236}">
                <a16:creationId xmlns:a16="http://schemas.microsoft.com/office/drawing/2014/main" id="{E7059A46-2F99-0AC0-4A79-9E424548C703}"/>
              </a:ext>
            </a:extLst>
          </p:cNvPr>
          <p:cNvSpPr txBox="1"/>
          <p:nvPr/>
        </p:nvSpPr>
        <p:spPr>
          <a:xfrm>
            <a:off x="4835992" y="1233411"/>
            <a:ext cx="14478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400" spc="-10" dirty="0">
                <a:solidFill>
                  <a:schemeClr val="bg1"/>
                </a:solidFill>
                <a:latin typeface="Arial Black"/>
                <a:cs typeface="Arial Black"/>
              </a:rPr>
              <a:t>Navideños</a:t>
            </a:r>
            <a:endParaRPr sz="14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19" name="object 61">
            <a:extLst>
              <a:ext uri="{FF2B5EF4-FFF2-40B4-BE49-F238E27FC236}">
                <a16:creationId xmlns:a16="http://schemas.microsoft.com/office/drawing/2014/main" id="{4ED1E70F-7668-B446-B078-01D5042BED2E}"/>
              </a:ext>
            </a:extLst>
          </p:cNvPr>
          <p:cNvSpPr txBox="1">
            <a:spLocks/>
          </p:cNvSpPr>
          <p:nvPr/>
        </p:nvSpPr>
        <p:spPr>
          <a:xfrm>
            <a:off x="3889391" y="852455"/>
            <a:ext cx="24606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1400" b="0" i="0">
                <a:solidFill>
                  <a:srgbClr val="FF010D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ES" sz="2800" spc="-70" dirty="0">
                <a:solidFill>
                  <a:srgbClr val="FFFFFF"/>
                </a:solidFill>
              </a:rPr>
              <a:t>Purés</a:t>
            </a:r>
            <a:endParaRPr lang="es-ES" sz="28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F6656EF-1DFB-CCAD-B6A2-9AFBADD3A102}"/>
              </a:ext>
            </a:extLst>
          </p:cNvPr>
          <p:cNvSpPr/>
          <p:nvPr/>
        </p:nvSpPr>
        <p:spPr>
          <a:xfrm>
            <a:off x="-2857380" y="-834155"/>
            <a:ext cx="2845229" cy="22492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object 4">
            <a:extLst>
              <a:ext uri="{FF2B5EF4-FFF2-40B4-BE49-F238E27FC236}">
                <a16:creationId xmlns:a16="http://schemas.microsoft.com/office/drawing/2014/main" id="{00F2F4A7-0DD6-3050-65C1-C3DC068E61A2}"/>
              </a:ext>
            </a:extLst>
          </p:cNvPr>
          <p:cNvPicPr/>
          <p:nvPr/>
        </p:nvPicPr>
        <p:blipFill>
          <a:blip r:embed="rId3" cstate="print"/>
          <a:srcRect b="24097"/>
          <a:stretch>
            <a:fillRect/>
          </a:stretch>
        </p:blipFill>
        <p:spPr>
          <a:xfrm>
            <a:off x="353171" y="153121"/>
            <a:ext cx="1159526" cy="4786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A02D1810-449D-E1C6-E12A-B7FFD3961D97}"/>
              </a:ext>
            </a:extLst>
          </p:cNvPr>
          <p:cNvGrpSpPr/>
          <p:nvPr/>
        </p:nvGrpSpPr>
        <p:grpSpPr>
          <a:xfrm>
            <a:off x="558800" y="2284045"/>
            <a:ext cx="5237472" cy="1646605"/>
            <a:chOff x="537527" y="2426487"/>
            <a:chExt cx="5237472" cy="1646605"/>
          </a:xfrm>
        </p:grpSpPr>
        <p:sp>
          <p:nvSpPr>
            <p:cNvPr id="58" name="object 29">
              <a:extLst>
                <a:ext uri="{FF2B5EF4-FFF2-40B4-BE49-F238E27FC236}">
                  <a16:creationId xmlns:a16="http://schemas.microsoft.com/office/drawing/2014/main" id="{FDB235E5-3F00-9B88-66D5-81F8BBDEFD23}"/>
                </a:ext>
              </a:extLst>
            </p:cNvPr>
            <p:cNvSpPr txBox="1"/>
            <p:nvPr/>
          </p:nvSpPr>
          <p:spPr>
            <a:xfrm>
              <a:off x="537527" y="2630587"/>
              <a:ext cx="1166495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Puré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  <p:sp>
          <p:nvSpPr>
            <p:cNvPr id="59" name="object 30">
              <a:extLst>
                <a:ext uri="{FF2B5EF4-FFF2-40B4-BE49-F238E27FC236}">
                  <a16:creationId xmlns:a16="http://schemas.microsoft.com/office/drawing/2014/main" id="{DDD4D8DE-D839-7B27-97B0-6D6DC8DABA09}"/>
                </a:ext>
              </a:extLst>
            </p:cNvPr>
            <p:cNvSpPr txBox="1"/>
            <p:nvPr/>
          </p:nvSpPr>
          <p:spPr>
            <a:xfrm>
              <a:off x="838962" y="2858114"/>
              <a:ext cx="1514774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de manzana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  <p:sp>
          <p:nvSpPr>
            <p:cNvPr id="60" name="object 29">
              <a:extLst>
                <a:ext uri="{FF2B5EF4-FFF2-40B4-BE49-F238E27FC236}">
                  <a16:creationId xmlns:a16="http://schemas.microsoft.com/office/drawing/2014/main" id="{9CA0E0B6-BBCF-AC4B-3757-6A3CE1ECE708}"/>
                </a:ext>
              </a:extLst>
            </p:cNvPr>
            <p:cNvSpPr txBox="1"/>
            <p:nvPr/>
          </p:nvSpPr>
          <p:spPr>
            <a:xfrm>
              <a:off x="538543" y="3354872"/>
              <a:ext cx="1246092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Puré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  <p:sp>
          <p:nvSpPr>
            <p:cNvPr id="61" name="object 30">
              <a:extLst>
                <a:ext uri="{FF2B5EF4-FFF2-40B4-BE49-F238E27FC236}">
                  <a16:creationId xmlns:a16="http://schemas.microsoft.com/office/drawing/2014/main" id="{FCAF5A3F-F9EE-272B-5730-536514342340}"/>
                </a:ext>
              </a:extLst>
            </p:cNvPr>
            <p:cNvSpPr txBox="1"/>
            <p:nvPr/>
          </p:nvSpPr>
          <p:spPr>
            <a:xfrm>
              <a:off x="839978" y="3582399"/>
              <a:ext cx="1295105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de camote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2C50030D-33CD-256B-D20B-06731DE4A0BA}"/>
                </a:ext>
              </a:extLst>
            </p:cNvPr>
            <p:cNvCxnSpPr>
              <a:cxnSpLocks/>
            </p:cNvCxnSpPr>
            <p:nvPr/>
          </p:nvCxnSpPr>
          <p:spPr>
            <a:xfrm>
              <a:off x="2523405" y="2474270"/>
              <a:ext cx="0" cy="1598822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C66D9AA-5F1F-F012-8B3D-8937BECBD362}"/>
                </a:ext>
              </a:extLst>
            </p:cNvPr>
            <p:cNvSpPr txBox="1"/>
            <p:nvPr/>
          </p:nvSpPr>
          <p:spPr>
            <a:xfrm>
              <a:off x="2771068" y="2426487"/>
              <a:ext cx="3003931" cy="164660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kern="0"/>
              </a:defPPr>
              <a:lvl1pPr marL="12700">
                <a:lnSpc>
                  <a:spcPct val="100000"/>
                </a:lnSpc>
                <a:spcBef>
                  <a:spcPts val="100"/>
                </a:spcBef>
                <a:defRPr sz="1600" spc="-60">
                  <a:solidFill>
                    <a:srgbClr val="A37547"/>
                  </a:solidFill>
                  <a:latin typeface="Arial Black"/>
                  <a:cs typeface="Arial Black"/>
                </a:defRPr>
              </a:lvl1pPr>
            </a:lstStyle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Recetas navideñas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Listo para calentar 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Vida </a:t>
              </a:r>
              <a:r>
                <a:rPr lang="en-US" sz="1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útil</a:t>
              </a:r>
              <a:r>
                <a:rPr lang="en-US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6 meses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requiere refrigeración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Formato 400 g / cajas x 24 u</a:t>
              </a:r>
            </a:p>
            <a:p>
              <a:pPr marL="298450" indent="-285750">
                <a:buFont typeface="Wingdings" panose="05000000000000000000" pitchFamily="2" charset="2"/>
                <a:buChar char="ü"/>
              </a:pPr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Formato  1 Kg  / cajas x 12 u</a:t>
              </a:r>
            </a:p>
          </p:txBody>
        </p:sp>
      </p:grpSp>
      <p:pic>
        <p:nvPicPr>
          <p:cNvPr id="7168" name="Picture 12" descr="2 Minutos Reloj Número Rápido Icono 2 Minutos Círculo De Tiempo Ilustración  del Vector - Ilustración de vector, countdown: 192434009">
            <a:extLst>
              <a:ext uri="{FF2B5EF4-FFF2-40B4-BE49-F238E27FC236}">
                <a16:creationId xmlns:a16="http://schemas.microsoft.com/office/drawing/2014/main" id="{C6DC81D6-FA10-FC0B-1DAE-69CF706199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625" b="76125" l="24250" r="73125">
                        <a14:foregroundMark x1="26750" y1="50500" x2="26750" y2="50500"/>
                        <a14:foregroundMark x1="51500" y1="21625" x2="51500" y2="21625"/>
                        <a14:foregroundMark x1="63625" y1="70625" x2="63625" y2="70625"/>
                        <a14:foregroundMark x1="73125" y1="59375" x2="73125" y2="59375"/>
                        <a14:foregroundMark x1="42250" y1="72875" x2="42250" y2="72875"/>
                        <a14:foregroundMark x1="51875" y1="76125" x2="51875" y2="76125"/>
                        <a14:foregroundMark x1="54500" y1="41750" x2="54500" y2="41750"/>
                        <a14:foregroundMark x1="49500" y1="56250" x2="49500" y2="56250"/>
                        <a14:foregroundMark x1="43875" y1="61875" x2="43875" y2="61875"/>
                        <a14:foregroundMark x1="47375" y1="61250" x2="47375" y2="61250"/>
                        <a14:foregroundMark x1="52625" y1="62000" x2="52625" y2="62000"/>
                        <a14:foregroundMark x1="52500" y1="59125" x2="52500" y2="59125"/>
                        <a14:foregroundMark x1="55375" y1="62500" x2="55375" y2="62500"/>
                        <a14:foregroundMark x1="41250" y1="69125" x2="41250" y2="69125"/>
                        <a14:foregroundMark x1="52000" y1="71375" x2="52000" y2="71375"/>
                        <a14:foregroundMark x1="61875" y1="68125" x2="61875" y2="68125"/>
                        <a14:foregroundMark x1="69000" y1="60625" x2="69000" y2="60625"/>
                        <a14:foregroundMark x1="72250" y1="49250" x2="72250" y2="49250"/>
                        <a14:foregroundMark x1="69000" y1="39750" x2="69000" y2="39750"/>
                        <a14:foregroundMark x1="60500" y1="31625" x2="60500" y2="31625"/>
                        <a14:foregroundMark x1="68500" y1="35000" x2="68500" y2="35000"/>
                        <a14:foregroundMark x1="69625" y1="36375" x2="69625" y2="36375"/>
                        <a14:foregroundMark x1="70375" y1="37750" x2="70375" y2="37750"/>
                        <a14:foregroundMark x1="70250" y1="37625" x2="70250" y2="37625"/>
                        <a14:foregroundMark x1="69625" y1="36500" x2="69625" y2="36500"/>
                        <a14:foregroundMark x1="68750" y1="35500" x2="68750" y2="35500"/>
                        <a14:foregroundMark x1="69500" y1="36375" x2="69500" y2="36375"/>
                        <a14:foregroundMark x1="70375" y1="37125" x2="70375" y2="37125"/>
                        <a14:foregroundMark x1="71000" y1="38125" x2="71000" y2="38125"/>
                        <a14:foregroundMark x1="24250" y1="50375" x2="24250" y2="50375"/>
                        <a14:foregroundMark x1="33250" y1="61875" x2="33250" y2="61875"/>
                        <a14:foregroundMark x1="48000" y1="52000" x2="48000" y2="5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04" t="18073" r="23971" b="23108"/>
          <a:stretch>
            <a:fillRect/>
          </a:stretch>
        </p:blipFill>
        <p:spPr bwMode="auto">
          <a:xfrm>
            <a:off x="729863" y="4361102"/>
            <a:ext cx="834109" cy="90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6">
            <a:extLst>
              <a:ext uri="{FF2B5EF4-FFF2-40B4-BE49-F238E27FC236}">
                <a16:creationId xmlns:a16="http://schemas.microsoft.com/office/drawing/2014/main" id="{4D8A8480-B4C1-43DE-7256-E9683B0BE2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2" r="17541"/>
          <a:stretch>
            <a:fillRect/>
          </a:stretch>
        </p:blipFill>
        <p:spPr>
          <a:xfrm>
            <a:off x="1331435" y="4629804"/>
            <a:ext cx="1949068" cy="2042756"/>
          </a:xfrm>
          <a:prstGeom prst="rect">
            <a:avLst/>
          </a:prstGeom>
          <a:effectLst>
            <a:outerShdw blurRad="76200" dist="482600" dir="21000000" sx="59000" sy="59000" kx="-1200000" algn="bl" rotWithShape="0">
              <a:prstClr val="black">
                <a:alpha val="8000"/>
              </a:prstClr>
            </a:outerShdw>
          </a:effectLst>
        </p:spPr>
      </p:pic>
      <p:pic>
        <p:nvPicPr>
          <p:cNvPr id="3" name="Imagen 4">
            <a:extLst>
              <a:ext uri="{FF2B5EF4-FFF2-40B4-BE49-F238E27FC236}">
                <a16:creationId xmlns:a16="http://schemas.microsoft.com/office/drawing/2014/main" id="{A607DDE6-13F9-C5F8-0BF8-B7C2D2FC93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4" r="17767"/>
          <a:stretch>
            <a:fillRect/>
          </a:stretch>
        </p:blipFill>
        <p:spPr>
          <a:xfrm>
            <a:off x="3431251" y="4629804"/>
            <a:ext cx="1851949" cy="2044046"/>
          </a:xfrm>
          <a:prstGeom prst="rect">
            <a:avLst/>
          </a:prstGeom>
          <a:effectLst>
            <a:outerShdw blurRad="76200" dist="482600" dir="21000000" sx="59000" sy="59000" kx="-1200000" algn="bl" rotWithShape="0">
              <a:prstClr val="black">
                <a:alpha val="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3557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Góndolas y estantes ¿cuál elijo para mi negocio? - Blog Tyrsa Consorcio,  S.A. de C.V.">
            <a:extLst>
              <a:ext uri="{FF2B5EF4-FFF2-40B4-BE49-F238E27FC236}">
                <a16:creationId xmlns:a16="http://schemas.microsoft.com/office/drawing/2014/main" id="{61181F10-2B1D-F6F7-4B0F-0F1EF9D64A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144" t="3909" r="17957" b="-535"/>
          <a:stretch>
            <a:fillRect/>
          </a:stretch>
        </p:blipFill>
        <p:spPr bwMode="auto">
          <a:xfrm>
            <a:off x="3317741" y="0"/>
            <a:ext cx="2829059" cy="727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A red and black logo&#10;&#10;AI-generated content may be incorrect.">
            <a:extLst>
              <a:ext uri="{FF2B5EF4-FFF2-40B4-BE49-F238E27FC236}">
                <a16:creationId xmlns:a16="http://schemas.microsoft.com/office/drawing/2014/main" id="{6F100641-4901-A67F-B61A-933EAD60FB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9" y="2482850"/>
            <a:ext cx="2505254" cy="532366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A13B778-C970-E5E7-C931-2CACE33DE596}"/>
              </a:ext>
            </a:extLst>
          </p:cNvPr>
          <p:cNvSpPr/>
          <p:nvPr/>
        </p:nvSpPr>
        <p:spPr>
          <a:xfrm>
            <a:off x="-660400" y="5249354"/>
            <a:ext cx="7467600" cy="3481896"/>
          </a:xfrm>
          <a:prstGeom prst="roundRect">
            <a:avLst>
              <a:gd name="adj" fmla="val 50000"/>
            </a:avLst>
          </a:prstGeom>
          <a:solidFill>
            <a:srgbClr val="F600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A01042-4FE1-C715-2DB3-102A7A953D08}"/>
              </a:ext>
            </a:extLst>
          </p:cNvPr>
          <p:cNvSpPr txBox="1"/>
          <p:nvPr/>
        </p:nvSpPr>
        <p:spPr>
          <a:xfrm>
            <a:off x="252517" y="5530850"/>
            <a:ext cx="32449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400" b="1" dirty="0">
                <a:solidFill>
                  <a:schemeClr val="bg1"/>
                </a:solidFill>
              </a:rPr>
              <a:t>Central telefónica: (01) 680-5708</a:t>
            </a:r>
          </a:p>
          <a:p>
            <a:r>
              <a:rPr lang="es-419" sz="1400" b="1" dirty="0" err="1">
                <a:solidFill>
                  <a:schemeClr val="bg1"/>
                </a:solidFill>
              </a:rPr>
              <a:t>Movil</a:t>
            </a:r>
            <a:r>
              <a:rPr lang="es-419" sz="1400" b="1" dirty="0">
                <a:solidFill>
                  <a:schemeClr val="bg1"/>
                </a:solidFill>
              </a:rPr>
              <a:t>: 983455699</a:t>
            </a:r>
          </a:p>
          <a:p>
            <a:r>
              <a:rPr lang="es-419" sz="1400" b="1" dirty="0">
                <a:solidFill>
                  <a:schemeClr val="bg1"/>
                </a:solidFill>
              </a:rPr>
              <a:t>Correo: cdelgado@ram.com.pe</a:t>
            </a:r>
            <a:endParaRPr lang="es-ES" sz="1400" b="1" dirty="0">
              <a:solidFill>
                <a:schemeClr val="bg1"/>
              </a:solidFill>
            </a:endParaRPr>
          </a:p>
          <a:p>
            <a:r>
              <a:rPr lang="es-ES" sz="1400" b="1" dirty="0">
                <a:solidFill>
                  <a:schemeClr val="bg1"/>
                </a:solidFill>
              </a:rPr>
              <a:t>Dirección: Urb. Las Praderas Pro. Av. Industrial km. 40 Lote. 4</a:t>
            </a:r>
            <a:br>
              <a:rPr lang="es-ES" sz="1400" b="1" dirty="0">
                <a:solidFill>
                  <a:schemeClr val="bg1"/>
                </a:solidFill>
              </a:rPr>
            </a:b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CBD5B2-71C8-8941-F45A-B622DEA0B810}"/>
              </a:ext>
            </a:extLst>
          </p:cNvPr>
          <p:cNvSpPr txBox="1"/>
          <p:nvPr/>
        </p:nvSpPr>
        <p:spPr>
          <a:xfrm>
            <a:off x="157886" y="6673850"/>
            <a:ext cx="31546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8309">
              <a:lnSpc>
                <a:spcPct val="100000"/>
              </a:lnSpc>
              <a:spcBef>
                <a:spcPts val="965"/>
              </a:spcBef>
            </a:pPr>
            <a:r>
              <a:rPr lang="en-US" b="1" spc="4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www.ram.com.pe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object 4">
            <a:extLst>
              <a:ext uri="{FF2B5EF4-FFF2-40B4-BE49-F238E27FC236}">
                <a16:creationId xmlns:a16="http://schemas.microsoft.com/office/drawing/2014/main" id="{9DC99D17-4691-1A4B-1BEF-744A8724E157}"/>
              </a:ext>
            </a:extLst>
          </p:cNvPr>
          <p:cNvPicPr/>
          <p:nvPr/>
        </p:nvPicPr>
        <p:blipFill>
          <a:blip r:embed="rId5" cstate="print"/>
          <a:srcRect b="24097"/>
          <a:stretch>
            <a:fillRect/>
          </a:stretch>
        </p:blipFill>
        <p:spPr>
          <a:xfrm>
            <a:off x="3782852" y="5875499"/>
            <a:ext cx="1802872" cy="6956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1933</TotalTime>
  <Words>263</Words>
  <Application>Microsoft Office PowerPoint</Application>
  <PresentationFormat>Custom</PresentationFormat>
  <Paragraphs>84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Calibri</vt:lpstr>
      <vt:lpstr>Wingdings</vt:lpstr>
      <vt:lpstr>Office Theme</vt:lpstr>
      <vt:lpstr>PowerPoint Presentation</vt:lpstr>
      <vt:lpstr>COMIDAS  PREPARADAS</vt:lpstr>
      <vt:lpstr>preparadas</vt:lpstr>
      <vt:lpstr>PowerPoint Presentation</vt:lpstr>
      <vt:lpstr>Tamales</vt:lpstr>
      <vt:lpstr>PowerPoint Presentation</vt:lpstr>
      <vt:lpstr>preparadas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Alonso Carozzi Suarez</cp:lastModifiedBy>
  <cp:revision>12</cp:revision>
  <dcterms:created xsi:type="dcterms:W3CDTF">2025-10-10T17:31:52Z</dcterms:created>
  <dcterms:modified xsi:type="dcterms:W3CDTF">2025-10-14T03:39:30Z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2025-10-10T00:00:00Z</vt:filetime>
  </property>
  <property fmtid="{D5CDD505-2E9C-101B-9397-08002B2CF9AE}" pid="3" name="LastSaved">
    <vt:filetime>2025-10-10T00:00:00Z</vt:filetime>
  </property>
  <property fmtid="{D5CDD505-2E9C-101B-9397-08002B2CF9AE}" pid="4" name="Producer">
    <vt:lpwstr>iLovePDF</vt:lpwstr>
  </property>
</Properties>
</file>