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79" r:id="rId3"/>
    <p:sldId id="286" r:id="rId4"/>
    <p:sldId id="267" r:id="rId5"/>
    <p:sldId id="276" r:id="rId6"/>
    <p:sldId id="278" r:id="rId7"/>
    <p:sldId id="280" r:id="rId8"/>
    <p:sldId id="281" r:id="rId9"/>
    <p:sldId id="282" r:id="rId10"/>
    <p:sldId id="283" r:id="rId11"/>
    <p:sldId id="275" r:id="rId12"/>
    <p:sldId id="285" r:id="rId13"/>
  </p:sldIdLst>
  <p:sldSz cx="6146800" cy="7251700"/>
  <p:notesSz cx="6146800" cy="7251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3E2D"/>
    <a:srgbClr val="543426"/>
    <a:srgbClr val="D7D7D7"/>
    <a:srgbClr val="D1D1D1"/>
    <a:srgbClr val="DEDEDE"/>
    <a:srgbClr val="5A3728"/>
    <a:srgbClr val="A37547"/>
    <a:srgbClr val="B17F4D"/>
    <a:srgbClr val="6E3A5F"/>
    <a:srgbClr val="E2E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B127F9-DB2C-4519-8968-9EF6BB691E6B}" v="6" dt="2026-08-24T16:48:01.56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95" autoAdjust="0"/>
    <p:restoredTop sz="94660"/>
  </p:normalViewPr>
  <p:slideViewPr>
    <p:cSldViewPr>
      <p:cViewPr varScale="1">
        <p:scale>
          <a:sx n="74" d="100"/>
          <a:sy n="74" d="100"/>
        </p:scale>
        <p:origin x="1858" y="82"/>
      </p:cViewPr>
      <p:guideLst>
        <p:guide orient="horz" pos="2880"/>
        <p:guide pos="216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nso Carozzi Suarez" userId="4cb74679f110e0be" providerId="LiveId" clId="{533BA352-CEEA-4303-BBEF-E4BFF2F5774E}"/>
    <pc:docChg chg="undo custSel addSld delSld modSld sldOrd">
      <pc:chgData name="Alonso Carozzi Suarez" userId="4cb74679f110e0be" providerId="LiveId" clId="{533BA352-CEEA-4303-BBEF-E4BFF2F5774E}" dt="2026-08-24T16:50:22.676" v="590" actId="729"/>
      <pc:docMkLst>
        <pc:docMk/>
      </pc:docMkLst>
      <pc:sldChg chg="ord">
        <pc:chgData name="Alonso Carozzi Suarez" userId="4cb74679f110e0be" providerId="LiveId" clId="{533BA352-CEEA-4303-BBEF-E4BFF2F5774E}" dt="2026-08-24T16:48:53.174" v="589"/>
        <pc:sldMkLst>
          <pc:docMk/>
          <pc:sldMk cId="0" sldId="267"/>
        </pc:sldMkLst>
      </pc:sldChg>
      <pc:sldChg chg="mod modShow">
        <pc:chgData name="Alonso Carozzi Suarez" userId="4cb74679f110e0be" providerId="LiveId" clId="{533BA352-CEEA-4303-BBEF-E4BFF2F5774E}" dt="2026-08-24T16:50:22.676" v="590" actId="729"/>
        <pc:sldMkLst>
          <pc:docMk/>
          <pc:sldMk cId="2304732915" sldId="275"/>
        </pc:sldMkLst>
      </pc:sldChg>
      <pc:sldChg chg="addSp modSp mod modShow">
        <pc:chgData name="Alonso Carozzi Suarez" userId="4cb74679f110e0be" providerId="LiveId" clId="{533BA352-CEEA-4303-BBEF-E4BFF2F5774E}" dt="2026-08-24T16:50:22.676" v="590" actId="729"/>
        <pc:sldMkLst>
          <pc:docMk/>
          <pc:sldMk cId="3699651359" sldId="276"/>
        </pc:sldMkLst>
        <pc:spChg chg="mod">
          <ac:chgData name="Alonso Carozzi Suarez" userId="4cb74679f110e0be" providerId="LiveId" clId="{533BA352-CEEA-4303-BBEF-E4BFF2F5774E}" dt="2026-08-24T16:26:24.739" v="301"/>
          <ac:spMkLst>
            <pc:docMk/>
            <pc:sldMk cId="3699651359" sldId="276"/>
            <ac:spMk id="11" creationId="{D07F3BD3-9735-0815-3D15-8A0EF61E4238}"/>
          </ac:spMkLst>
        </pc:spChg>
        <pc:spChg chg="mod">
          <ac:chgData name="Alonso Carozzi Suarez" userId="4cb74679f110e0be" providerId="LiveId" clId="{533BA352-CEEA-4303-BBEF-E4BFF2F5774E}" dt="2026-08-24T16:26:24.739" v="301"/>
          <ac:spMkLst>
            <pc:docMk/>
            <pc:sldMk cId="3699651359" sldId="276"/>
            <ac:spMk id="15" creationId="{1C81A188-99D0-B760-6BAB-5406B49BBCF2}"/>
          </ac:spMkLst>
        </pc:spChg>
        <pc:grpChg chg="add mod ord">
          <ac:chgData name="Alonso Carozzi Suarez" userId="4cb74679f110e0be" providerId="LiveId" clId="{533BA352-CEEA-4303-BBEF-E4BFF2F5774E}" dt="2026-08-24T16:27:05.448" v="313" actId="1076"/>
          <ac:grpSpMkLst>
            <pc:docMk/>
            <pc:sldMk cId="3699651359" sldId="276"/>
            <ac:grpSpMk id="4" creationId="{275BAE05-79E0-A646-1A2B-AD2009DD7068}"/>
          </ac:grpSpMkLst>
        </pc:grpChg>
        <pc:grpChg chg="mod">
          <ac:chgData name="Alonso Carozzi Suarez" userId="4cb74679f110e0be" providerId="LiveId" clId="{533BA352-CEEA-4303-BBEF-E4BFF2F5774E}" dt="2026-08-24T16:26:24.739" v="301"/>
          <ac:grpSpMkLst>
            <pc:docMk/>
            <pc:sldMk cId="3699651359" sldId="276"/>
            <ac:grpSpMk id="8" creationId="{22F3FB79-ED31-5012-4A04-0C206916CADB}"/>
          </ac:grpSpMkLst>
        </pc:grpChg>
        <pc:grpChg chg="mod">
          <ac:chgData name="Alonso Carozzi Suarez" userId="4cb74679f110e0be" providerId="LiveId" clId="{533BA352-CEEA-4303-BBEF-E4BFF2F5774E}" dt="2026-08-24T16:26:24.739" v="301"/>
          <ac:grpSpMkLst>
            <pc:docMk/>
            <pc:sldMk cId="3699651359" sldId="276"/>
            <ac:grpSpMk id="9" creationId="{A6BCD054-205E-1BA7-2E30-7D06E9AF8E32}"/>
          </ac:grpSpMkLst>
        </pc:grpChg>
        <pc:picChg chg="mod">
          <ac:chgData name="Alonso Carozzi Suarez" userId="4cb74679f110e0be" providerId="LiveId" clId="{533BA352-CEEA-4303-BBEF-E4BFF2F5774E}" dt="2026-08-24T16:27:03.221" v="308" actId="1076"/>
          <ac:picMkLst>
            <pc:docMk/>
            <pc:sldMk cId="3699651359" sldId="276"/>
            <ac:picMk id="6" creationId="{99AC26AA-1A25-9210-9FB2-45F26BAF84D5}"/>
          </ac:picMkLst>
        </pc:picChg>
        <pc:picChg chg="mod">
          <ac:chgData name="Alonso Carozzi Suarez" userId="4cb74679f110e0be" providerId="LiveId" clId="{533BA352-CEEA-4303-BBEF-E4BFF2F5774E}" dt="2026-08-24T16:26:24.739" v="301"/>
          <ac:picMkLst>
            <pc:docMk/>
            <pc:sldMk cId="3699651359" sldId="276"/>
            <ac:picMk id="10" creationId="{736518BC-B21D-683F-9AB9-7D16D44E5C38}"/>
          </ac:picMkLst>
        </pc:picChg>
        <pc:picChg chg="mod">
          <ac:chgData name="Alonso Carozzi Suarez" userId="4cb74679f110e0be" providerId="LiveId" clId="{533BA352-CEEA-4303-BBEF-E4BFF2F5774E}" dt="2026-08-24T16:26:24.739" v="301"/>
          <ac:picMkLst>
            <pc:docMk/>
            <pc:sldMk cId="3699651359" sldId="276"/>
            <ac:picMk id="12" creationId="{7E6AB91B-F25E-5C5C-9137-9FBBDA16CA3B}"/>
          </ac:picMkLst>
        </pc:picChg>
        <pc:picChg chg="mod">
          <ac:chgData name="Alonso Carozzi Suarez" userId="4cb74679f110e0be" providerId="LiveId" clId="{533BA352-CEEA-4303-BBEF-E4BFF2F5774E}" dt="2026-08-24T16:26:24.739" v="301"/>
          <ac:picMkLst>
            <pc:docMk/>
            <pc:sldMk cId="3699651359" sldId="276"/>
            <ac:picMk id="13" creationId="{416FA70D-FC6F-A2D2-F908-22155120851B}"/>
          </ac:picMkLst>
        </pc:picChg>
        <pc:picChg chg="mod">
          <ac:chgData name="Alonso Carozzi Suarez" userId="4cb74679f110e0be" providerId="LiveId" clId="{533BA352-CEEA-4303-BBEF-E4BFF2F5774E}" dt="2026-08-24T16:26:24.739" v="301"/>
          <ac:picMkLst>
            <pc:docMk/>
            <pc:sldMk cId="3699651359" sldId="276"/>
            <ac:picMk id="17" creationId="{B1246054-C7BC-7D37-B551-FD87D1D6468C}"/>
          </ac:picMkLst>
        </pc:picChg>
        <pc:picChg chg="mod">
          <ac:chgData name="Alonso Carozzi Suarez" userId="4cb74679f110e0be" providerId="LiveId" clId="{533BA352-CEEA-4303-BBEF-E4BFF2F5774E}" dt="2026-08-24T16:27:03.221" v="308" actId="1076"/>
          <ac:picMkLst>
            <pc:docMk/>
            <pc:sldMk cId="3699651359" sldId="276"/>
            <ac:picMk id="38" creationId="{C89129A1-D4F8-3DA5-0209-E326BD3F92BC}"/>
          </ac:picMkLst>
        </pc:picChg>
        <pc:picChg chg="mod">
          <ac:chgData name="Alonso Carozzi Suarez" userId="4cb74679f110e0be" providerId="LiveId" clId="{533BA352-CEEA-4303-BBEF-E4BFF2F5774E}" dt="2026-08-24T16:27:03.221" v="308" actId="1076"/>
          <ac:picMkLst>
            <pc:docMk/>
            <pc:sldMk cId="3699651359" sldId="276"/>
            <ac:picMk id="41" creationId="{90BD2D6E-DEA0-1711-320A-B853EBAC793B}"/>
          </ac:picMkLst>
        </pc:picChg>
        <pc:picChg chg="mod">
          <ac:chgData name="Alonso Carozzi Suarez" userId="4cb74679f110e0be" providerId="LiveId" clId="{533BA352-CEEA-4303-BBEF-E4BFF2F5774E}" dt="2026-08-24T16:27:03.221" v="308" actId="1076"/>
          <ac:picMkLst>
            <pc:docMk/>
            <pc:sldMk cId="3699651359" sldId="276"/>
            <ac:picMk id="43" creationId="{55AD276C-820A-AF3B-D7C9-A645B230C605}"/>
          </ac:picMkLst>
        </pc:picChg>
        <pc:picChg chg="mod">
          <ac:chgData name="Alonso Carozzi Suarez" userId="4cb74679f110e0be" providerId="LiveId" clId="{533BA352-CEEA-4303-BBEF-E4BFF2F5774E}" dt="2026-08-24T16:27:03.221" v="308" actId="1076"/>
          <ac:picMkLst>
            <pc:docMk/>
            <pc:sldMk cId="3699651359" sldId="276"/>
            <ac:picMk id="48" creationId="{E7CCF68E-862E-1A8F-FC80-AC0B1261D017}"/>
          </ac:picMkLst>
        </pc:picChg>
      </pc:sldChg>
      <pc:sldChg chg="mod modShow">
        <pc:chgData name="Alonso Carozzi Suarez" userId="4cb74679f110e0be" providerId="LiveId" clId="{533BA352-CEEA-4303-BBEF-E4BFF2F5774E}" dt="2026-08-24T16:50:22.676" v="590" actId="729"/>
        <pc:sldMkLst>
          <pc:docMk/>
          <pc:sldMk cId="1797645693" sldId="278"/>
        </pc:sldMkLst>
      </pc:sldChg>
      <pc:sldChg chg="mod modShow">
        <pc:chgData name="Alonso Carozzi Suarez" userId="4cb74679f110e0be" providerId="LiveId" clId="{533BA352-CEEA-4303-BBEF-E4BFF2F5774E}" dt="2026-08-24T16:50:22.676" v="590" actId="729"/>
        <pc:sldMkLst>
          <pc:docMk/>
          <pc:sldMk cId="3236848084" sldId="280"/>
        </pc:sldMkLst>
      </pc:sldChg>
      <pc:sldChg chg="mod modShow">
        <pc:chgData name="Alonso Carozzi Suarez" userId="4cb74679f110e0be" providerId="LiveId" clId="{533BA352-CEEA-4303-BBEF-E4BFF2F5774E}" dt="2026-08-24T16:50:22.676" v="590" actId="729"/>
        <pc:sldMkLst>
          <pc:docMk/>
          <pc:sldMk cId="2968399571" sldId="281"/>
        </pc:sldMkLst>
      </pc:sldChg>
      <pc:sldChg chg="mod modShow">
        <pc:chgData name="Alonso Carozzi Suarez" userId="4cb74679f110e0be" providerId="LiveId" clId="{533BA352-CEEA-4303-BBEF-E4BFF2F5774E}" dt="2026-08-24T16:50:22.676" v="590" actId="729"/>
        <pc:sldMkLst>
          <pc:docMk/>
          <pc:sldMk cId="1437492551" sldId="282"/>
        </pc:sldMkLst>
      </pc:sldChg>
      <pc:sldChg chg="mod modShow">
        <pc:chgData name="Alonso Carozzi Suarez" userId="4cb74679f110e0be" providerId="LiveId" clId="{533BA352-CEEA-4303-BBEF-E4BFF2F5774E}" dt="2026-08-24T16:50:22.676" v="590" actId="729"/>
        <pc:sldMkLst>
          <pc:docMk/>
          <pc:sldMk cId="1753435527" sldId="283"/>
        </pc:sldMkLst>
      </pc:sldChg>
      <pc:sldChg chg="mod modShow">
        <pc:chgData name="Alonso Carozzi Suarez" userId="4cb74679f110e0be" providerId="LiveId" clId="{533BA352-CEEA-4303-BBEF-E4BFF2F5774E}" dt="2026-08-24T16:50:22.676" v="590" actId="729"/>
        <pc:sldMkLst>
          <pc:docMk/>
          <pc:sldMk cId="2797689096" sldId="285"/>
        </pc:sldMkLst>
      </pc:sldChg>
      <pc:sldChg chg="addSp delSp modSp add mod ord">
        <pc:chgData name="Alonso Carozzi Suarez" userId="4cb74679f110e0be" providerId="LiveId" clId="{533BA352-CEEA-4303-BBEF-E4BFF2F5774E}" dt="2026-08-24T16:48:33.261" v="587"/>
        <pc:sldMkLst>
          <pc:docMk/>
          <pc:sldMk cId="255724883" sldId="286"/>
        </pc:sldMkLst>
        <pc:spChg chg="mod">
          <ac:chgData name="Alonso Carozzi Suarez" userId="4cb74679f110e0be" providerId="LiveId" clId="{533BA352-CEEA-4303-BBEF-E4BFF2F5774E}" dt="2026-08-24T16:28:25.628" v="330" actId="165"/>
          <ac:spMkLst>
            <pc:docMk/>
            <pc:sldMk cId="255724883" sldId="286"/>
            <ac:spMk id="11" creationId="{D86A30D1-7738-1C98-3DD6-05A008CBA078}"/>
          </ac:spMkLst>
        </pc:spChg>
        <pc:spChg chg="mod">
          <ac:chgData name="Alonso Carozzi Suarez" userId="4cb74679f110e0be" providerId="LiveId" clId="{533BA352-CEEA-4303-BBEF-E4BFF2F5774E}" dt="2026-08-24T16:28:25.628" v="330" actId="165"/>
          <ac:spMkLst>
            <pc:docMk/>
            <pc:sldMk cId="255724883" sldId="286"/>
            <ac:spMk id="15" creationId="{BE82F05A-625C-A8B4-ED2F-3FBE6083B6BB}"/>
          </ac:spMkLst>
        </pc:spChg>
        <pc:spChg chg="mod">
          <ac:chgData name="Alonso Carozzi Suarez" userId="4cb74679f110e0be" providerId="LiveId" clId="{533BA352-CEEA-4303-BBEF-E4BFF2F5774E}" dt="2026-08-24T16:47:15.377" v="554" actId="1037"/>
          <ac:spMkLst>
            <pc:docMk/>
            <pc:sldMk cId="255724883" sldId="286"/>
            <ac:spMk id="16" creationId="{0CD654AE-AED9-0C8F-743E-F26D8B523A83}"/>
          </ac:spMkLst>
        </pc:spChg>
        <pc:spChg chg="mod">
          <ac:chgData name="Alonso Carozzi Suarez" userId="4cb74679f110e0be" providerId="LiveId" clId="{533BA352-CEEA-4303-BBEF-E4BFF2F5774E}" dt="2026-08-24T16:47:15.377" v="554" actId="1037"/>
          <ac:spMkLst>
            <pc:docMk/>
            <pc:sldMk cId="255724883" sldId="286"/>
            <ac:spMk id="23" creationId="{F383DBE8-BB3B-451E-286C-7EDF8A4B887A}"/>
          </ac:spMkLst>
        </pc:spChg>
        <pc:spChg chg="mod">
          <ac:chgData name="Alonso Carozzi Suarez" userId="4cb74679f110e0be" providerId="LiveId" clId="{533BA352-CEEA-4303-BBEF-E4BFF2F5774E}" dt="2026-08-24T16:47:15.377" v="554" actId="1037"/>
          <ac:spMkLst>
            <pc:docMk/>
            <pc:sldMk cId="255724883" sldId="286"/>
            <ac:spMk id="24" creationId="{5241A1A7-204A-B25D-1381-DB7D2523EE4A}"/>
          </ac:spMkLst>
        </pc:spChg>
        <pc:spChg chg="mod">
          <ac:chgData name="Alonso Carozzi Suarez" userId="4cb74679f110e0be" providerId="LiveId" clId="{533BA352-CEEA-4303-BBEF-E4BFF2F5774E}" dt="2026-08-24T16:47:15.377" v="554" actId="1037"/>
          <ac:spMkLst>
            <pc:docMk/>
            <pc:sldMk cId="255724883" sldId="286"/>
            <ac:spMk id="55" creationId="{FB68841B-DEA3-F8BE-6150-819BA868AF50}"/>
          </ac:spMkLst>
        </pc:spChg>
        <pc:spChg chg="mod">
          <ac:chgData name="Alonso Carozzi Suarez" userId="4cb74679f110e0be" providerId="LiveId" clId="{533BA352-CEEA-4303-BBEF-E4BFF2F5774E}" dt="2026-08-24T16:47:15.377" v="554" actId="1037"/>
          <ac:spMkLst>
            <pc:docMk/>
            <pc:sldMk cId="255724883" sldId="286"/>
            <ac:spMk id="68" creationId="{7D075A93-DE42-D9B0-DF15-74C87CB2002B}"/>
          </ac:spMkLst>
        </pc:spChg>
        <pc:grpChg chg="add del mod ord">
          <ac:chgData name="Alonso Carozzi Suarez" userId="4cb74679f110e0be" providerId="LiveId" clId="{533BA352-CEEA-4303-BBEF-E4BFF2F5774E}" dt="2026-08-24T16:28:25.628" v="330" actId="165"/>
          <ac:grpSpMkLst>
            <pc:docMk/>
            <pc:sldMk cId="255724883" sldId="286"/>
            <ac:grpSpMk id="4" creationId="{23C5086C-25E1-0DBE-FD4D-62BD9FC50EE8}"/>
          </ac:grpSpMkLst>
        </pc:grpChg>
        <pc:grpChg chg="mod topLvl">
          <ac:chgData name="Alonso Carozzi Suarez" userId="4cb74679f110e0be" providerId="LiveId" clId="{533BA352-CEEA-4303-BBEF-E4BFF2F5774E}" dt="2026-08-24T16:47:59.660" v="562" actId="14861"/>
          <ac:grpSpMkLst>
            <pc:docMk/>
            <pc:sldMk cId="255724883" sldId="286"/>
            <ac:grpSpMk id="8" creationId="{860BF7E8-143E-A493-E396-9CA989541A5C}"/>
          </ac:grpSpMkLst>
        </pc:grpChg>
        <pc:grpChg chg="mod topLvl">
          <ac:chgData name="Alonso Carozzi Suarez" userId="4cb74679f110e0be" providerId="LiveId" clId="{533BA352-CEEA-4303-BBEF-E4BFF2F5774E}" dt="2026-08-24T16:47:19.413" v="558" actId="1037"/>
          <ac:grpSpMkLst>
            <pc:docMk/>
            <pc:sldMk cId="255724883" sldId="286"/>
            <ac:grpSpMk id="9" creationId="{6570D381-B242-12B8-CA7B-897873DFEFE8}"/>
          </ac:grpSpMkLst>
        </pc:grpChg>
        <pc:picChg chg="mod">
          <ac:chgData name="Alonso Carozzi Suarez" userId="4cb74679f110e0be" providerId="LiveId" clId="{533BA352-CEEA-4303-BBEF-E4BFF2F5774E}" dt="2026-08-24T16:48:19.838" v="583" actId="108"/>
          <ac:picMkLst>
            <pc:docMk/>
            <pc:sldMk cId="255724883" sldId="286"/>
            <ac:picMk id="6" creationId="{5B18EAE0-EC87-1745-B949-2F413DF0ECBD}"/>
          </ac:picMkLst>
        </pc:picChg>
        <pc:picChg chg="mod">
          <ac:chgData name="Alonso Carozzi Suarez" userId="4cb74679f110e0be" providerId="LiveId" clId="{533BA352-CEEA-4303-BBEF-E4BFF2F5774E}" dt="2026-08-24T16:28:25.628" v="330" actId="165"/>
          <ac:picMkLst>
            <pc:docMk/>
            <pc:sldMk cId="255724883" sldId="286"/>
            <ac:picMk id="10" creationId="{5454E945-4099-B6E6-A3D0-7F5C4E813803}"/>
          </ac:picMkLst>
        </pc:picChg>
        <pc:picChg chg="mod">
          <ac:chgData name="Alonso Carozzi Suarez" userId="4cb74679f110e0be" providerId="LiveId" clId="{533BA352-CEEA-4303-BBEF-E4BFF2F5774E}" dt="2026-08-24T16:28:25.628" v="330" actId="165"/>
          <ac:picMkLst>
            <pc:docMk/>
            <pc:sldMk cId="255724883" sldId="286"/>
            <ac:picMk id="12" creationId="{8927AC41-7271-71AC-CAEB-D7E86167654C}"/>
          </ac:picMkLst>
        </pc:picChg>
        <pc:picChg chg="mod">
          <ac:chgData name="Alonso Carozzi Suarez" userId="4cb74679f110e0be" providerId="LiveId" clId="{533BA352-CEEA-4303-BBEF-E4BFF2F5774E}" dt="2026-08-24T16:47:32.471" v="561" actId="108"/>
          <ac:picMkLst>
            <pc:docMk/>
            <pc:sldMk cId="255724883" sldId="286"/>
            <ac:picMk id="13" creationId="{1B18662C-90EC-B5EE-D67D-9452F72F7FBB}"/>
          </ac:picMkLst>
        </pc:picChg>
        <pc:picChg chg="mod">
          <ac:chgData name="Alonso Carozzi Suarez" userId="4cb74679f110e0be" providerId="LiveId" clId="{533BA352-CEEA-4303-BBEF-E4BFF2F5774E}" dt="2026-08-24T16:47:32.471" v="561" actId="108"/>
          <ac:picMkLst>
            <pc:docMk/>
            <pc:sldMk cId="255724883" sldId="286"/>
            <ac:picMk id="17" creationId="{3EEAD5A8-3094-B968-778B-24CB31936221}"/>
          </ac:picMkLst>
        </pc:picChg>
        <pc:picChg chg="del">
          <ac:chgData name="Alonso Carozzi Suarez" userId="4cb74679f110e0be" providerId="LiveId" clId="{533BA352-CEEA-4303-BBEF-E4BFF2F5774E}" dt="2026-08-24T16:27:30.339" v="315" actId="478"/>
          <ac:picMkLst>
            <pc:docMk/>
            <pc:sldMk cId="255724883" sldId="286"/>
            <ac:picMk id="38" creationId="{535376AB-0156-E91E-3633-428C0404222A}"/>
          </ac:picMkLst>
        </pc:picChg>
        <pc:picChg chg="mod">
          <ac:chgData name="Alonso Carozzi Suarez" userId="4cb74679f110e0be" providerId="LiveId" clId="{533BA352-CEEA-4303-BBEF-E4BFF2F5774E}" dt="2026-08-24T16:48:21.142" v="585" actId="14861"/>
          <ac:picMkLst>
            <pc:docMk/>
            <pc:sldMk cId="255724883" sldId="286"/>
            <ac:picMk id="41" creationId="{D562B823-A876-DF9E-4C5F-30170B5F85FF}"/>
          </ac:picMkLst>
        </pc:picChg>
        <pc:picChg chg="del">
          <ac:chgData name="Alonso Carozzi Suarez" userId="4cb74679f110e0be" providerId="LiveId" clId="{533BA352-CEEA-4303-BBEF-E4BFF2F5774E}" dt="2026-08-24T16:27:35.406" v="318" actId="478"/>
          <ac:picMkLst>
            <pc:docMk/>
            <pc:sldMk cId="255724883" sldId="286"/>
            <ac:picMk id="43" creationId="{2CD5EA91-E0E1-9F66-1E88-B17CF0C8909F}"/>
          </ac:picMkLst>
        </pc:picChg>
        <pc:picChg chg="del">
          <ac:chgData name="Alonso Carozzi Suarez" userId="4cb74679f110e0be" providerId="LiveId" clId="{533BA352-CEEA-4303-BBEF-E4BFF2F5774E}" dt="2026-08-24T16:27:32.787" v="316" actId="478"/>
          <ac:picMkLst>
            <pc:docMk/>
            <pc:sldMk cId="255724883" sldId="286"/>
            <ac:picMk id="48" creationId="{D587EAAC-2A22-DC02-59A8-0D4E4AF05A0D}"/>
          </ac:picMkLst>
        </pc:picChg>
        <pc:cxnChg chg="mod">
          <ac:chgData name="Alonso Carozzi Suarez" userId="4cb74679f110e0be" providerId="LiveId" clId="{533BA352-CEEA-4303-BBEF-E4BFF2F5774E}" dt="2026-08-24T16:47:15.377" v="554" actId="1037"/>
          <ac:cxnSpMkLst>
            <pc:docMk/>
            <pc:sldMk cId="255724883" sldId="286"/>
            <ac:cxnSpMk id="77" creationId="{6B386495-0D47-64DB-6CB5-6AE968E53533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663825" cy="363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481388" y="0"/>
            <a:ext cx="2663825" cy="3635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2DBE4-2325-4068-BDCF-71E4F67DFA4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35175" y="906463"/>
            <a:ext cx="2076450" cy="2447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14363" y="3489325"/>
            <a:ext cx="4918075" cy="28559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888163"/>
            <a:ext cx="2663825" cy="363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481388" y="6888163"/>
            <a:ext cx="2663825" cy="363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D8DF0-77F2-4438-B414-FCA5C4A1FC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2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CD8DF0-77F2-4438-B414-FCA5C4A1FC4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10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59105" y="2232279"/>
            <a:ext cx="5203190" cy="15121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18210" y="4032504"/>
            <a:ext cx="4284980" cy="1800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06070" y="1656207"/>
            <a:ext cx="2662809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152521" y="1656207"/>
            <a:ext cx="2662809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6993" y="561008"/>
            <a:ext cx="4953149" cy="1062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FF010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06070" y="1656207"/>
            <a:ext cx="5509260" cy="4752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081276" y="6696837"/>
            <a:ext cx="1958848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06070" y="6696837"/>
            <a:ext cx="1407922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407408" y="6696837"/>
            <a:ext cx="1407922" cy="3600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microsoft.com/office/2007/relationships/hdphoto" Target="../media/hdphoto4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7.jpeg"/><Relationship Id="rId7" Type="http://schemas.openxmlformats.org/officeDocument/2006/relationships/image" Target="../media/image13.png"/><Relationship Id="rId12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11" Type="http://schemas.openxmlformats.org/officeDocument/2006/relationships/image" Target="../media/image8.png"/><Relationship Id="rId5" Type="http://schemas.openxmlformats.org/officeDocument/2006/relationships/image" Target="../media/image12.png"/><Relationship Id="rId10" Type="http://schemas.microsoft.com/office/2007/relationships/hdphoto" Target="../media/hdphoto7.wdp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microsoft.com/office/2007/relationships/hdphoto" Target="../media/hdphoto8.wdp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10" Type="http://schemas.openxmlformats.org/officeDocument/2006/relationships/image" Target="../media/image25.png"/><Relationship Id="rId4" Type="http://schemas.microsoft.com/office/2007/relationships/hdphoto" Target="../media/hdphoto10.wdp"/><Relationship Id="rId9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jpeg"/><Relationship Id="rId7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.png"/><Relationship Id="rId9" Type="http://schemas.microsoft.com/office/2007/relationships/hdphoto" Target="../media/hdphoto1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4.png"/><Relationship Id="rId7" Type="http://schemas.openxmlformats.org/officeDocument/2006/relationships/image" Target="../media/image40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12.wdp"/><Relationship Id="rId10" Type="http://schemas.microsoft.com/office/2007/relationships/hdphoto" Target="../media/hdphoto14.wdp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microsoft.com/office/2007/relationships/hdphoto" Target="../media/hdphoto18.wdp"/><Relationship Id="rId3" Type="http://schemas.microsoft.com/office/2007/relationships/hdphoto" Target="../media/hdphoto15.wdp"/><Relationship Id="rId7" Type="http://schemas.openxmlformats.org/officeDocument/2006/relationships/image" Target="../media/image46.png"/><Relationship Id="rId12" Type="http://schemas.openxmlformats.org/officeDocument/2006/relationships/image" Target="../media/image49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microsoft.com/office/2007/relationships/hdphoto" Target="../media/hdphoto17.wdp"/><Relationship Id="rId5" Type="http://schemas.openxmlformats.org/officeDocument/2006/relationships/image" Target="../media/image44.png"/><Relationship Id="rId15" Type="http://schemas.openxmlformats.org/officeDocument/2006/relationships/image" Target="../media/image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microsoft.com/office/2007/relationships/hdphoto" Target="../media/hdphoto16.wdp"/><Relationship Id="rId1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The Importance of Mise en Place in Kitchen Operations">
            <a:extLst>
              <a:ext uri="{FF2B5EF4-FFF2-40B4-BE49-F238E27FC236}">
                <a16:creationId xmlns:a16="http://schemas.microsoft.com/office/drawing/2014/main" id="{F9511070-FCD1-376C-1F47-51A6B1E05A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9766" r="42975" b="41479"/>
          <a:stretch>
            <a:fillRect/>
          </a:stretch>
        </p:blipFill>
        <p:spPr bwMode="auto">
          <a:xfrm>
            <a:off x="-17292" y="6093746"/>
            <a:ext cx="6164092" cy="1157954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00000">
                <a:alpha val="82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The Importance of Mise en Place in Kitchen Operations">
            <a:extLst>
              <a:ext uri="{FF2B5EF4-FFF2-40B4-BE49-F238E27FC236}">
                <a16:creationId xmlns:a16="http://schemas.microsoft.com/office/drawing/2014/main" id="{2A821BCC-3447-F7B4-CA62-D3063D536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9766" r="42975" b="41479"/>
          <a:stretch>
            <a:fillRect/>
          </a:stretch>
        </p:blipFill>
        <p:spPr bwMode="auto">
          <a:xfrm>
            <a:off x="10160" y="0"/>
            <a:ext cx="6136640" cy="115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Importance of Mise en Place in Kitchen Operations">
            <a:extLst>
              <a:ext uri="{FF2B5EF4-FFF2-40B4-BE49-F238E27FC236}">
                <a16:creationId xmlns:a16="http://schemas.microsoft.com/office/drawing/2014/main" id="{E7491551-4C73-7C24-2B8E-E953C6FC89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7050"/>
            <a:ext cx="6146800" cy="614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5">
            <a:extLst>
              <a:ext uri="{FF2B5EF4-FFF2-40B4-BE49-F238E27FC236}">
                <a16:creationId xmlns:a16="http://schemas.microsoft.com/office/drawing/2014/main" id="{3C0568E4-4316-1EB2-15EE-3D78A239B9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3079164"/>
            <a:ext cx="3055866" cy="13086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CFAC7E-EF1C-5B83-ADEE-19E7D90EEA56}"/>
              </a:ext>
            </a:extLst>
          </p:cNvPr>
          <p:cNvSpPr txBox="1"/>
          <p:nvPr/>
        </p:nvSpPr>
        <p:spPr>
          <a:xfrm>
            <a:off x="212754" y="2178050"/>
            <a:ext cx="560384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just"/>
            <a:r>
              <a:rPr lang="es-ES" b="0" dirty="0"/>
              <a:t>Nuestro servicio de desarrollo de productos tiene  como objetivo principal optimizar y estandarizar las operaciones gastronómicas de nuestros clientes, a través de productos pre elaborados diseñados a la medida y fabricados con estrictos estándares de calidad</a:t>
            </a:r>
          </a:p>
        </p:txBody>
      </p:sp>
      <p:pic>
        <p:nvPicPr>
          <p:cNvPr id="6146" name="Picture 2" descr="Cómo reclutar un chef? - Edutin Academy">
            <a:extLst>
              <a:ext uri="{FF2B5EF4-FFF2-40B4-BE49-F238E27FC236}">
                <a16:creationId xmlns:a16="http://schemas.microsoft.com/office/drawing/2014/main" id="{32DFCEEF-FED3-494C-48E5-2A33FA71B5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40909"/>
          <a:stretch>
            <a:fillRect/>
          </a:stretch>
        </p:blipFill>
        <p:spPr bwMode="auto">
          <a:xfrm>
            <a:off x="0" y="0"/>
            <a:ext cx="6146800" cy="198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A7CCDEC-99A9-E5FC-2BF6-38017FB98E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" y="120650"/>
            <a:ext cx="956461" cy="409608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672E780-178C-9B80-5568-70A9049E5DA8}"/>
              </a:ext>
            </a:extLst>
          </p:cNvPr>
          <p:cNvSpPr txBox="1"/>
          <p:nvPr/>
        </p:nvSpPr>
        <p:spPr>
          <a:xfrm>
            <a:off x="207674" y="3407758"/>
            <a:ext cx="560384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es-ES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Desarrollo de productos enfocado en la necesidad del cliente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 productos reducen costos operativos: generan eficiencias logísticas y reducen costos de mermas, desmedros y mano de obra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Contribuye en la estandarización del perfil sensorial de los productos finales </a:t>
            </a:r>
            <a:endParaRPr lang="es-ES" sz="1400" spc="-1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285E882-3135-1188-C881-B6412B2A64D6}"/>
              </a:ext>
            </a:extLst>
          </p:cNvPr>
          <p:cNvSpPr txBox="1"/>
          <p:nvPr/>
        </p:nvSpPr>
        <p:spPr>
          <a:xfrm>
            <a:off x="207674" y="3256518"/>
            <a:ext cx="42449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dirty="0">
                <a:solidFill>
                  <a:srgbClr val="B17F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¿Beneficios de trabajar con RAM?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7F98688-224A-7E5B-756E-61186CD7238E}"/>
              </a:ext>
            </a:extLst>
          </p:cNvPr>
          <p:cNvGrpSpPr/>
          <p:nvPr/>
        </p:nvGrpSpPr>
        <p:grpSpPr>
          <a:xfrm>
            <a:off x="330200" y="5073650"/>
            <a:ext cx="5382024" cy="1841892"/>
            <a:chOff x="493299" y="5223073"/>
            <a:chExt cx="5382024" cy="184189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3612690-2B96-8610-07EB-5ACB7753C653}"/>
                </a:ext>
              </a:extLst>
            </p:cNvPr>
            <p:cNvSpPr/>
            <p:nvPr/>
          </p:nvSpPr>
          <p:spPr>
            <a:xfrm>
              <a:off x="2280856" y="5800178"/>
              <a:ext cx="1554544" cy="697795"/>
            </a:xfrm>
            <a:prstGeom prst="ellipse">
              <a:avLst/>
            </a:prstGeom>
            <a:solidFill>
              <a:srgbClr val="B17F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419" sz="1600" b="1" dirty="0"/>
                <a:t>Tecnología</a:t>
              </a:r>
              <a:endParaRPr lang="en-US" sz="1600" b="1" dirty="0"/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903CD4DE-4CD4-9998-B920-7BCA6AB4EDFE}"/>
                </a:ext>
              </a:extLst>
            </p:cNvPr>
            <p:cNvCxnSpPr>
              <a:cxnSpLocks/>
              <a:stCxn id="13" idx="6"/>
              <a:endCxn id="17" idx="1"/>
            </p:cNvCxnSpPr>
            <p:nvPr/>
          </p:nvCxnSpPr>
          <p:spPr>
            <a:xfrm flipV="1">
              <a:off x="3835400" y="6138962"/>
              <a:ext cx="363523" cy="10114"/>
            </a:xfrm>
            <a:prstGeom prst="straightConnector1">
              <a:avLst/>
            </a:prstGeom>
            <a:ln>
              <a:solidFill>
                <a:srgbClr val="B17F4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ADF14D7-83CB-6DF9-1E3A-BA9E55AED765}"/>
                </a:ext>
              </a:extLst>
            </p:cNvPr>
            <p:cNvSpPr txBox="1"/>
            <p:nvPr/>
          </p:nvSpPr>
          <p:spPr>
            <a:xfrm>
              <a:off x="4198923" y="5985073"/>
              <a:ext cx="16764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kern="0"/>
              </a:defPPr>
              <a:lvl1pPr algn="just">
                <a:defRPr sz="1400" b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s-ES" dirty="0"/>
                <a:t>Procesos térmicos</a:t>
              </a:r>
              <a:endParaRPr lang="en-US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CECEE651-2D8E-0712-2E0F-27025909D224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V="1">
              <a:off x="3058128" y="5530850"/>
              <a:ext cx="0" cy="269328"/>
            </a:xfrm>
            <a:prstGeom prst="straightConnector1">
              <a:avLst/>
            </a:prstGeom>
            <a:ln>
              <a:solidFill>
                <a:srgbClr val="B17F4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37D3E4-E3E4-F3B6-811D-659D5A6ABF75}"/>
                </a:ext>
              </a:extLst>
            </p:cNvPr>
            <p:cNvSpPr txBox="1"/>
            <p:nvPr/>
          </p:nvSpPr>
          <p:spPr>
            <a:xfrm>
              <a:off x="2068194" y="5223073"/>
              <a:ext cx="201041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kern="0"/>
              </a:defPPr>
              <a:lvl1pPr algn="just">
                <a:defRPr sz="1400" b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s-ES" dirty="0"/>
                <a:t>Sistemas de envasado</a:t>
              </a:r>
              <a:endParaRPr lang="en-US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8ECE622-2FB7-459F-DFAE-290095BD851A}"/>
                </a:ext>
              </a:extLst>
            </p:cNvPr>
            <p:cNvCxnSpPr>
              <a:cxnSpLocks/>
              <a:stCxn id="13" idx="4"/>
              <a:endCxn id="25" idx="0"/>
            </p:cNvCxnSpPr>
            <p:nvPr/>
          </p:nvCxnSpPr>
          <p:spPr>
            <a:xfrm>
              <a:off x="3058128" y="6497973"/>
              <a:ext cx="0" cy="259215"/>
            </a:xfrm>
            <a:prstGeom prst="straightConnector1">
              <a:avLst/>
            </a:prstGeom>
            <a:ln>
              <a:solidFill>
                <a:srgbClr val="B17F4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EA95C4F-B6E3-9C62-8230-D53D8E4A2313}"/>
                </a:ext>
              </a:extLst>
            </p:cNvPr>
            <p:cNvSpPr txBox="1"/>
            <p:nvPr/>
          </p:nvSpPr>
          <p:spPr>
            <a:xfrm>
              <a:off x="1985127" y="6757188"/>
              <a:ext cx="2146001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kern="0"/>
              </a:defPPr>
              <a:lvl1pPr algn="just">
                <a:defRPr sz="1400" b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s-ES" dirty="0"/>
                <a:t>Envases de alta barrera</a:t>
              </a:r>
              <a:endParaRPr lang="en-US" dirty="0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65B2E9C-4725-E2BA-0A48-4119B7FC3C52}"/>
                </a:ext>
              </a:extLst>
            </p:cNvPr>
            <p:cNvCxnSpPr>
              <a:cxnSpLocks/>
              <a:stCxn id="13" idx="2"/>
            </p:cNvCxnSpPr>
            <p:nvPr/>
          </p:nvCxnSpPr>
          <p:spPr>
            <a:xfrm flipH="1">
              <a:off x="1896261" y="6149076"/>
              <a:ext cx="384595" cy="0"/>
            </a:xfrm>
            <a:prstGeom prst="straightConnector1">
              <a:avLst/>
            </a:prstGeom>
            <a:ln>
              <a:solidFill>
                <a:srgbClr val="B17F4D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D12EE52-7D72-975C-9388-ADCCDB66AE40}"/>
                </a:ext>
              </a:extLst>
            </p:cNvPr>
            <p:cNvSpPr txBox="1"/>
            <p:nvPr/>
          </p:nvSpPr>
          <p:spPr>
            <a:xfrm>
              <a:off x="493299" y="5975746"/>
              <a:ext cx="142403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kern="0"/>
              </a:defPPr>
              <a:lvl1pPr algn="just">
                <a:defRPr sz="1400" b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s-ES" dirty="0"/>
                <a:t>Cadena de frío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1037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6A774-7A6C-7326-E3D2-5952E1CB6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7">
            <a:extLst>
              <a:ext uri="{FF2B5EF4-FFF2-40B4-BE49-F238E27FC236}">
                <a16:creationId xmlns:a16="http://schemas.microsoft.com/office/drawing/2014/main" id="{860BF7E8-143E-A493-E396-9CA989541A5C}"/>
              </a:ext>
            </a:extLst>
          </p:cNvPr>
          <p:cNvGrpSpPr/>
          <p:nvPr/>
        </p:nvGrpSpPr>
        <p:grpSpPr>
          <a:xfrm>
            <a:off x="3344409" y="4387850"/>
            <a:ext cx="1181565" cy="1585361"/>
            <a:chOff x="2863779" y="4663734"/>
            <a:chExt cx="1058773" cy="1548893"/>
          </a:xfrm>
        </p:grpSpPr>
        <p:pic>
          <p:nvPicPr>
            <p:cNvPr id="13" name="Picture 9" descr="A close-up of two silver pouches&#10;&#10;AI-generated content may be incorrect.">
              <a:extLst>
                <a:ext uri="{FF2B5EF4-FFF2-40B4-BE49-F238E27FC236}">
                  <a16:creationId xmlns:a16="http://schemas.microsoft.com/office/drawing/2014/main" id="{1B18662C-90EC-B5EE-D67D-9452F72F7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9847" b="96429" l="15826" r="58028">
                          <a14:foregroundMark x1="33486" y1="41071" x2="33486" y2="41071"/>
                          <a14:foregroundMark x1="41514" y1="43367" x2="41514" y2="43367"/>
                          <a14:foregroundMark x1="49312" y1="39796" x2="49312" y2="39796"/>
                          <a14:foregroundMark x1="52294" y1="33929" x2="52294" y2="33929"/>
                          <a14:foregroundMark x1="40367" y1="32143" x2="40367" y2="32143"/>
                          <a14:foregroundMark x1="27523" y1="32908" x2="27523" y2="32908"/>
                          <a14:foregroundMark x1="57110" y1="52041" x2="57110" y2="52041"/>
                          <a14:foregroundMark x1="53440" y1="78827" x2="53440" y2="78827"/>
                          <a14:foregroundMark x1="33486" y1="89541" x2="33486" y2="89541"/>
                          <a14:foregroundMark x1="20872" y1="87755" x2="20872" y2="87755"/>
                          <a14:foregroundMark x1="17431" y1="92347" x2="17431" y2="92347"/>
                          <a14:foregroundMark x1="40367" y1="91837" x2="40367" y2="91837"/>
                          <a14:foregroundMark x1="55275" y1="89796" x2="55275" y2="89796"/>
                          <a14:foregroundMark x1="56881" y1="67857" x2="56881" y2="67857"/>
                          <a14:foregroundMark x1="56651" y1="54847" x2="56651" y2="54847"/>
                          <a14:foregroundMark x1="57798" y1="42857" x2="57798" y2="42857"/>
                          <a14:foregroundMark x1="58028" y1="38010" x2="58028" y2="38010"/>
                          <a14:foregroundMark x1="57110" y1="30867" x2="57110" y2="30867"/>
                          <a14:foregroundMark x1="52752" y1="30357" x2="52752" y2="30357"/>
                          <a14:foregroundMark x1="17202" y1="32143" x2="17202" y2="32143"/>
                          <a14:foregroundMark x1="17661" y1="36735" x2="17661" y2="36735"/>
                          <a14:foregroundMark x1="17202" y1="43878" x2="17202" y2="43878"/>
                          <a14:foregroundMark x1="16055" y1="50000" x2="16055" y2="50000"/>
                          <a14:foregroundMark x1="16284" y1="41837" x2="16284" y2="41837"/>
                          <a14:foregroundMark x1="22936" y1="94133" x2="22936" y2="94133"/>
                          <a14:foregroundMark x1="41284" y1="95663" x2="41284" y2="95663"/>
                          <a14:foregroundMark x1="24312" y1="94898" x2="24312" y2="94898"/>
                          <a14:foregroundMark x1="20183" y1="96173" x2="20183" y2="96173"/>
                          <a14:foregroundMark x1="28670" y1="95663" x2="28670" y2="95663"/>
                          <a14:foregroundMark x1="34862" y1="96173" x2="34862" y2="96173"/>
                          <a14:foregroundMark x1="40826" y1="95918" x2="40826" y2="95918"/>
                          <a14:foregroundMark x1="45642" y1="96429" x2="45642" y2="96429"/>
                          <a14:backgroundMark x1="13761" y1="33673" x2="13761" y2="33673"/>
                          <a14:backgroundMark x1="13991" y1="42092" x2="13991" y2="420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06" t="28987" r="39687" b="2736"/>
            <a:stretch>
              <a:fillRect/>
            </a:stretch>
          </p:blipFill>
          <p:spPr>
            <a:xfrm>
              <a:off x="2863779" y="4663734"/>
              <a:ext cx="1058773" cy="1548893"/>
            </a:xfrm>
            <a:prstGeom prst="rect">
              <a:avLst/>
            </a:prstGeo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</p:pic>
        <p:sp>
          <p:nvSpPr>
            <p:cNvPr id="15" name="Rectangle: Rounded Corners 30">
              <a:extLst>
                <a:ext uri="{FF2B5EF4-FFF2-40B4-BE49-F238E27FC236}">
                  <a16:creationId xmlns:a16="http://schemas.microsoft.com/office/drawing/2014/main" id="{BE82F05A-625C-A8B4-ED2F-3FBE6083B6BB}"/>
                </a:ext>
              </a:extLst>
            </p:cNvPr>
            <p:cNvSpPr/>
            <p:nvPr/>
          </p:nvSpPr>
          <p:spPr>
            <a:xfrm>
              <a:off x="3155888" y="5098452"/>
              <a:ext cx="534828" cy="616944"/>
            </a:xfrm>
            <a:prstGeom prst="roundRect">
              <a:avLst/>
            </a:prstGeom>
            <a:solidFill>
              <a:schemeClr val="bg1">
                <a:lumMod val="9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FFFF00"/>
                </a:highlight>
              </a:endParaRPr>
            </a:p>
          </p:txBody>
        </p:sp>
        <p:pic>
          <p:nvPicPr>
            <p:cNvPr id="17" name="Imagen 5">
              <a:extLst>
                <a:ext uri="{FF2B5EF4-FFF2-40B4-BE49-F238E27FC236}">
                  <a16:creationId xmlns:a16="http://schemas.microsoft.com/office/drawing/2014/main" id="{3EEAD5A8-3094-B968-778B-24CB319362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45577" y="5323828"/>
              <a:ext cx="374038" cy="160183"/>
            </a:xfrm>
            <a:prstGeom prst="rect">
              <a:avLst/>
            </a:prstGeom>
            <a:effectLst>
              <a:outerShdw blurRad="88900" sx="103000" sy="103000" algn="ctr" rotWithShape="0">
                <a:schemeClr val="bg1">
                  <a:alpha val="69000"/>
                </a:schemeClr>
              </a:outerShdw>
            </a:effectLst>
          </p:spPr>
        </p:pic>
      </p:grpSp>
      <p:grpSp>
        <p:nvGrpSpPr>
          <p:cNvPr id="9" name="Group 35">
            <a:extLst>
              <a:ext uri="{FF2B5EF4-FFF2-40B4-BE49-F238E27FC236}">
                <a16:creationId xmlns:a16="http://schemas.microsoft.com/office/drawing/2014/main" id="{6570D381-B242-12B8-CA7B-897873DFEFE8}"/>
              </a:ext>
            </a:extLst>
          </p:cNvPr>
          <p:cNvGrpSpPr/>
          <p:nvPr/>
        </p:nvGrpSpPr>
        <p:grpSpPr>
          <a:xfrm>
            <a:off x="2888492" y="5069594"/>
            <a:ext cx="756909" cy="1015581"/>
            <a:chOff x="2033602" y="5202385"/>
            <a:chExt cx="678249" cy="992219"/>
          </a:xfrm>
        </p:grpSpPr>
        <p:pic>
          <p:nvPicPr>
            <p:cNvPr id="10" name="Picture 20" descr="A close-up of two silver pouches&#10;&#10;AI-generated content may be incorrect.">
              <a:extLst>
                <a:ext uri="{FF2B5EF4-FFF2-40B4-BE49-F238E27FC236}">
                  <a16:creationId xmlns:a16="http://schemas.microsoft.com/office/drawing/2014/main" id="{5454E945-4099-B6E6-A3D0-7F5C4E813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29847" b="96429" l="15826" r="58028">
                          <a14:foregroundMark x1="33486" y1="41071" x2="33486" y2="41071"/>
                          <a14:foregroundMark x1="41514" y1="43367" x2="41514" y2="43367"/>
                          <a14:foregroundMark x1="49312" y1="39796" x2="49312" y2="39796"/>
                          <a14:foregroundMark x1="52294" y1="33929" x2="52294" y2="33929"/>
                          <a14:foregroundMark x1="40367" y1="32143" x2="40367" y2="32143"/>
                          <a14:foregroundMark x1="27523" y1="32908" x2="27523" y2="32908"/>
                          <a14:foregroundMark x1="57110" y1="52041" x2="57110" y2="52041"/>
                          <a14:foregroundMark x1="53440" y1="78827" x2="53440" y2="78827"/>
                          <a14:foregroundMark x1="33486" y1="89541" x2="33486" y2="89541"/>
                          <a14:foregroundMark x1="20872" y1="87755" x2="20872" y2="87755"/>
                          <a14:foregroundMark x1="17431" y1="92347" x2="17431" y2="92347"/>
                          <a14:foregroundMark x1="40367" y1="91837" x2="40367" y2="91837"/>
                          <a14:foregroundMark x1="55275" y1="89796" x2="55275" y2="89796"/>
                          <a14:foregroundMark x1="56881" y1="67857" x2="56881" y2="67857"/>
                          <a14:foregroundMark x1="56651" y1="54847" x2="56651" y2="54847"/>
                          <a14:foregroundMark x1="57798" y1="42857" x2="57798" y2="42857"/>
                          <a14:foregroundMark x1="58028" y1="38010" x2="58028" y2="38010"/>
                          <a14:foregroundMark x1="57110" y1="30867" x2="57110" y2="30867"/>
                          <a14:foregroundMark x1="52752" y1="30357" x2="52752" y2="30357"/>
                          <a14:foregroundMark x1="17202" y1="32143" x2="17202" y2="32143"/>
                          <a14:foregroundMark x1="17661" y1="36735" x2="17661" y2="36735"/>
                          <a14:foregroundMark x1="17202" y1="43878" x2="17202" y2="43878"/>
                          <a14:foregroundMark x1="16055" y1="50000" x2="16055" y2="50000"/>
                          <a14:foregroundMark x1="16284" y1="41837" x2="16284" y2="41837"/>
                          <a14:foregroundMark x1="22936" y1="94133" x2="22936" y2="94133"/>
                          <a14:foregroundMark x1="41284" y1="95663" x2="41284" y2="95663"/>
                          <a14:foregroundMark x1="24312" y1="94898" x2="24312" y2="94898"/>
                          <a14:foregroundMark x1="20183" y1="96173" x2="20183" y2="96173"/>
                          <a14:foregroundMark x1="28670" y1="95663" x2="28670" y2="95663"/>
                          <a14:foregroundMark x1="34862" y1="96173" x2="34862" y2="96173"/>
                          <a14:foregroundMark x1="40826" y1="95918" x2="40826" y2="95918"/>
                          <a14:foregroundMark x1="45642" y1="96429" x2="45642" y2="96429"/>
                          <a14:backgroundMark x1="13761" y1="33673" x2="13761" y2="33673"/>
                          <a14:backgroundMark x1="13991" y1="42092" x2="13991" y2="420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06" t="28987" r="39687" b="2736"/>
            <a:stretch>
              <a:fillRect/>
            </a:stretch>
          </p:blipFill>
          <p:spPr>
            <a:xfrm>
              <a:off x="2033602" y="5202385"/>
              <a:ext cx="678249" cy="992219"/>
            </a:xfrm>
            <a:prstGeom prst="rect">
              <a:avLst/>
            </a:prstGeom>
          </p:spPr>
        </p:pic>
        <p:sp>
          <p:nvSpPr>
            <p:cNvPr id="11" name="Rectangle: Rounded Corners 31">
              <a:extLst>
                <a:ext uri="{FF2B5EF4-FFF2-40B4-BE49-F238E27FC236}">
                  <a16:creationId xmlns:a16="http://schemas.microsoft.com/office/drawing/2014/main" id="{D86A30D1-7738-1C98-3DD6-05A008CBA078}"/>
                </a:ext>
              </a:extLst>
            </p:cNvPr>
            <p:cNvSpPr/>
            <p:nvPr/>
          </p:nvSpPr>
          <p:spPr>
            <a:xfrm>
              <a:off x="2191910" y="5487307"/>
              <a:ext cx="397270" cy="435859"/>
            </a:xfrm>
            <a:prstGeom prst="roundRect">
              <a:avLst/>
            </a:prstGeom>
            <a:solidFill>
              <a:schemeClr val="bg1">
                <a:lumMod val="9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FFFF00"/>
                </a:highlight>
              </a:endParaRPr>
            </a:p>
          </p:txBody>
        </p:sp>
        <p:pic>
          <p:nvPicPr>
            <p:cNvPr id="12" name="Imagen 5">
              <a:extLst>
                <a:ext uri="{FF2B5EF4-FFF2-40B4-BE49-F238E27FC236}">
                  <a16:creationId xmlns:a16="http://schemas.microsoft.com/office/drawing/2014/main" id="{8927AC41-7271-71AC-CAEB-D7E86167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41420" y="5638203"/>
              <a:ext cx="298249" cy="127726"/>
            </a:xfrm>
            <a:prstGeom prst="rect">
              <a:avLst/>
            </a:prstGeom>
            <a:effectLst>
              <a:outerShdw blurRad="88900" sx="103000" sy="103000" algn="ctr" rotWithShape="0">
                <a:schemeClr val="bg1">
                  <a:alpha val="69000"/>
                </a:schemeClr>
              </a:outerShdw>
            </a:effectLst>
          </p:spPr>
        </p:pic>
      </p:grpSp>
      <p:pic>
        <p:nvPicPr>
          <p:cNvPr id="6" name="Picture 5" descr="A bowl of food on a black background&#10;&#10;AI-generated content may be incorrect.">
            <a:extLst>
              <a:ext uri="{FF2B5EF4-FFF2-40B4-BE49-F238E27FC236}">
                <a16:creationId xmlns:a16="http://schemas.microsoft.com/office/drawing/2014/main" id="{5B18EAE0-EC87-1745-B949-2F413DF0ECB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1" t="10804" r="9091" b="7302"/>
          <a:stretch>
            <a:fillRect/>
          </a:stretch>
        </p:blipFill>
        <p:spPr>
          <a:xfrm>
            <a:off x="1244600" y="5227440"/>
            <a:ext cx="1439306" cy="981673"/>
          </a:xfrm>
          <a:prstGeom prst="rect">
            <a:avLst/>
          </a:prstGeom>
          <a:effectLst>
            <a:outerShdw blurRad="76200" dist="406400" dir="20460000" sx="76000" sy="76000" kx="1200000" algn="br" rotWithShape="0">
              <a:prstClr val="black">
                <a:alpha val="6000"/>
              </a:prstClr>
            </a:outerShdw>
          </a:effectLst>
        </p:spPr>
      </p:pic>
      <p:pic>
        <p:nvPicPr>
          <p:cNvPr id="3074" name="Picture 2" descr="Garbanzos con menestra de verduras en Olla GM">
            <a:extLst>
              <a:ext uri="{FF2B5EF4-FFF2-40B4-BE49-F238E27FC236}">
                <a16:creationId xmlns:a16="http://schemas.microsoft.com/office/drawing/2014/main" id="{483781BD-1641-04E8-FC02-1C1D092AF85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64"/>
          <a:stretch>
            <a:fillRect/>
          </a:stretch>
        </p:blipFill>
        <p:spPr bwMode="auto">
          <a:xfrm>
            <a:off x="0" y="2389"/>
            <a:ext cx="6158948" cy="134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B386495-0D47-64DB-6CB5-6AE968E53533}"/>
              </a:ext>
            </a:extLst>
          </p:cNvPr>
          <p:cNvCxnSpPr>
            <a:cxnSpLocks/>
          </p:cNvCxnSpPr>
          <p:nvPr/>
        </p:nvCxnSpPr>
        <p:spPr>
          <a:xfrm>
            <a:off x="2489086" y="2406650"/>
            <a:ext cx="0" cy="152656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Imagen 5">
            <a:extLst>
              <a:ext uri="{FF2B5EF4-FFF2-40B4-BE49-F238E27FC236}">
                <a16:creationId xmlns:a16="http://schemas.microsoft.com/office/drawing/2014/main" id="{9A382D63-F2EC-3363-75ED-0B2DD0633B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4" y="158910"/>
            <a:ext cx="956461" cy="409608"/>
          </a:xfrm>
          <a:prstGeom prst="rect">
            <a:avLst/>
          </a:prstGeom>
          <a:effectLst>
            <a:outerShdw blurRad="88900" sx="103000" sy="103000" algn="ctr" rotWithShape="0">
              <a:schemeClr val="bg1">
                <a:alpha val="69000"/>
              </a:schemeClr>
            </a:outerShdw>
          </a:effectLst>
        </p:spPr>
      </p:pic>
      <p:sp>
        <p:nvSpPr>
          <p:cNvPr id="14" name="Moon 13">
            <a:extLst>
              <a:ext uri="{FF2B5EF4-FFF2-40B4-BE49-F238E27FC236}">
                <a16:creationId xmlns:a16="http://schemas.microsoft.com/office/drawing/2014/main" id="{ACD8121C-02E3-FCAA-2BCD-9EB04E1C63F9}"/>
              </a:ext>
            </a:extLst>
          </p:cNvPr>
          <p:cNvSpPr/>
          <p:nvPr/>
        </p:nvSpPr>
        <p:spPr>
          <a:xfrm rot="17633751">
            <a:off x="-743403" y="-2601950"/>
            <a:ext cx="1164088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BDC2608B-6E99-E80A-ED85-9B5FA97AE7C1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chemeClr val="accent3">
              <a:lumMod val="75000"/>
            </a:schemeClr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D763BCBE-750A-E835-B193-23D953DDD79D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08CFBB95-0894-A8D0-2D87-384A98BB1EDE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>
            <a:extLst>
              <a:ext uri="{FF2B5EF4-FFF2-40B4-BE49-F238E27FC236}">
                <a16:creationId xmlns:a16="http://schemas.microsoft.com/office/drawing/2014/main" id="{517FF747-9390-AD8A-3391-B97579C385D8}"/>
              </a:ext>
            </a:extLst>
          </p:cNvPr>
          <p:cNvSpPr txBox="1"/>
          <p:nvPr/>
        </p:nvSpPr>
        <p:spPr>
          <a:xfrm>
            <a:off x="3736991" y="1265016"/>
            <a:ext cx="1676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cocidas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E1D9D0ED-12A5-DF76-F256-BE40809B67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991" y="875497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Menestras</a:t>
            </a:r>
            <a:endParaRPr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241A1A7-204A-B25D-1381-DB7D2523EE4A}"/>
              </a:ext>
            </a:extLst>
          </p:cNvPr>
          <p:cNvSpPr txBox="1"/>
          <p:nvPr/>
        </p:nvSpPr>
        <p:spPr>
          <a:xfrm>
            <a:off x="2656254" y="2269733"/>
            <a:ext cx="3215698" cy="18133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298450" indent="-2857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  <a:defRPr sz="1600" spc="-60">
                <a:solidFill>
                  <a:srgbClr val="A37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Menestras cocidas y remojadas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Ideal para comidas y ensaladas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Vida útil 1 año / </a:t>
            </a:r>
            <a:r>
              <a:rPr lang="es-419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°T</a:t>
            </a:r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ambiente 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 1 Kg  / caja x 12 u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300 g / caja x 16 u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Pallet x 60 cajas (720 Kg)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 Variedad por pallet</a:t>
            </a:r>
          </a:p>
        </p:txBody>
      </p:sp>
      <p:sp>
        <p:nvSpPr>
          <p:cNvPr id="68" name="object 29">
            <a:extLst>
              <a:ext uri="{FF2B5EF4-FFF2-40B4-BE49-F238E27FC236}">
                <a16:creationId xmlns:a16="http://schemas.microsoft.com/office/drawing/2014/main" id="{7D075A93-DE42-D9B0-DF15-74C87CB2002B}"/>
              </a:ext>
            </a:extLst>
          </p:cNvPr>
          <p:cNvSpPr txBox="1"/>
          <p:nvPr/>
        </p:nvSpPr>
        <p:spPr>
          <a:xfrm>
            <a:off x="482600" y="2386821"/>
            <a:ext cx="197810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6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Frejoles canarios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6" name="object 29">
            <a:extLst>
              <a:ext uri="{FF2B5EF4-FFF2-40B4-BE49-F238E27FC236}">
                <a16:creationId xmlns:a16="http://schemas.microsoft.com/office/drawing/2014/main" id="{0CD654AE-AED9-0C8F-743E-F26D8B523A83}"/>
              </a:ext>
            </a:extLst>
          </p:cNvPr>
          <p:cNvSpPr txBox="1"/>
          <p:nvPr/>
        </p:nvSpPr>
        <p:spPr>
          <a:xfrm>
            <a:off x="490664" y="2814263"/>
            <a:ext cx="197810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6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Garbanzos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3" name="object 29">
            <a:extLst>
              <a:ext uri="{FF2B5EF4-FFF2-40B4-BE49-F238E27FC236}">
                <a16:creationId xmlns:a16="http://schemas.microsoft.com/office/drawing/2014/main" id="{F383DBE8-BB3B-451E-286C-7EDF8A4B887A}"/>
              </a:ext>
            </a:extLst>
          </p:cNvPr>
          <p:cNvSpPr txBox="1"/>
          <p:nvPr/>
        </p:nvSpPr>
        <p:spPr>
          <a:xfrm>
            <a:off x="490663" y="3246434"/>
            <a:ext cx="197810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6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Lentejas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F8D738-2887-0D69-AD47-17D58E7E9790}"/>
              </a:ext>
            </a:extLst>
          </p:cNvPr>
          <p:cNvSpPr/>
          <p:nvPr/>
        </p:nvSpPr>
        <p:spPr>
          <a:xfrm>
            <a:off x="-2851304" y="-834420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562B823-A876-DF9E-4C5F-30170B5F85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28" b="94617" l="963" r="98487">
                        <a14:foregroundMark x1="6878" y1="21532" x2="11417" y2="59420"/>
                        <a14:foregroundMark x1="11417" y1="59420" x2="29023" y2="85093"/>
                        <a14:foregroundMark x1="29023" y1="85093" x2="51444" y2="92340"/>
                        <a14:foregroundMark x1="51444" y1="92340" x2="72902" y2="85921"/>
                        <a14:foregroundMark x1="72902" y1="85921" x2="91609" y2="56108"/>
                        <a14:foregroundMark x1="91609" y1="56108" x2="92847" y2="23395"/>
                        <a14:foregroundMark x1="92847" y1="23395" x2="44017" y2="1863"/>
                        <a14:foregroundMark x1="44017" y1="1863" x2="17331" y2="12215"/>
                        <a14:foregroundMark x1="17331" y1="12215" x2="2889" y2="37474"/>
                        <a14:foregroundMark x1="2889" y1="37474" x2="12242" y2="73292"/>
                        <a14:foregroundMark x1="12242" y1="73292" x2="32325" y2="88613"/>
                        <a14:foregroundMark x1="32325" y1="88613" x2="55846" y2="82195"/>
                        <a14:foregroundMark x1="55846" y1="82195" x2="29711" y2="58592"/>
                        <a14:foregroundMark x1="29711" y1="58592" x2="48556" y2="34990"/>
                        <a14:foregroundMark x1="48556" y1="34990" x2="70289" y2="77226"/>
                        <a14:foregroundMark x1="39477" y1="95445" x2="39477" y2="95445"/>
                        <a14:foregroundMark x1="95323" y1="40787" x2="95323" y2="40787"/>
                        <a14:foregroundMark x1="64512" y1="6211" x2="64512" y2="6211"/>
                        <a14:foregroundMark x1="2751" y1="23395" x2="2751" y2="23395"/>
                        <a14:foregroundMark x1="1100" y1="27950" x2="1100" y2="27950"/>
                        <a14:foregroundMark x1="2751" y1="23602" x2="2751" y2="23602"/>
                        <a14:foregroundMark x1="4677" y1="20290" x2="4677" y2="20290"/>
                        <a14:foregroundMark x1="42091" y1="1035" x2="42091" y2="1035"/>
                        <a14:foregroundMark x1="55708" y1="2070" x2="55708" y2="2070"/>
                        <a14:foregroundMark x1="61073" y1="2899" x2="61073" y2="2899"/>
                        <a14:foregroundMark x1="59010" y1="1449" x2="59010" y2="1449"/>
                        <a14:foregroundMark x1="59010" y1="1863" x2="59010" y2="1863"/>
                        <a14:foregroundMark x1="57772" y1="1863" x2="57772" y2="1863"/>
                        <a14:foregroundMark x1="98487" y1="34576" x2="98487" y2="34576"/>
                        <a14:foregroundMark x1="97799" y1="27950" x2="97799" y2="27950"/>
                        <a14:foregroundMark x1="98487" y1="36232" x2="98487" y2="36232"/>
                        <a14:foregroundMark x1="98074" y1="26915" x2="98074" y2="26915"/>
                        <a14:foregroundMark x1="98487" y1="37267" x2="98487" y2="37267"/>
                        <a14:foregroundMark x1="95048" y1="45342" x2="95048" y2="45342"/>
                        <a14:foregroundMark x1="2476" y1="24017" x2="3301" y2="21946"/>
                        <a14:foregroundMark x1="4402" y1="19255" x2="4402" y2="19255"/>
                        <a14:foregroundMark x1="6190" y1="17391" x2="6190" y2="17391"/>
                        <a14:foregroundMark x1="10454" y1="15942" x2="10454" y2="15942"/>
                        <a14:backgroundMark x1="4677" y1="87992" x2="4677" y2="87992"/>
                        <a14:backgroundMark x1="4814" y1="9731" x2="4814" y2="9731"/>
                        <a14:backgroundMark x1="89959" y1="6625" x2="89959" y2="6625"/>
                        <a14:backgroundMark x1="96149" y1="8696" x2="96149" y2="8696"/>
                        <a14:backgroundMark x1="93948" y1="91925" x2="92985" y2="92340"/>
                        <a14:backgroundMark x1="88308" y1="95445" x2="88308" y2="95445"/>
                        <a14:backgroundMark x1="82531" y1="95652" x2="84182" y2="92340"/>
                        <a14:backgroundMark x1="86245" y1="87371" x2="88171" y2="82195"/>
                        <a14:backgroundMark x1="89959" y1="77640" x2="91059" y2="75155"/>
                        <a14:backgroundMark x1="92022" y1="72464" x2="92985" y2="71636"/>
                        <a14:backgroundMark x1="96699" y1="10766" x2="96699" y2="10766"/>
                        <a14:backgroundMark x1="91747" y1="4969" x2="91747" y2="4969"/>
                        <a14:backgroundMark x1="6878" y1="8075" x2="6878" y2="8075"/>
                        <a14:backgroundMark x1="6052" y1="75983" x2="6052" y2="78675"/>
                        <a14:backgroundMark x1="8528" y1="92961" x2="8528" y2="929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8685" y="5869909"/>
            <a:ext cx="1439306" cy="956238"/>
          </a:xfrm>
          <a:prstGeom prst="rect">
            <a:avLst/>
          </a:prstGeom>
          <a:effectLst>
            <a:outerShdw blurRad="76200" dist="406400" dir="20460000" sx="76000" sy="76000" kx="1200000" algn="br" rotWithShape="0">
              <a:prstClr val="black">
                <a:alpha val="6000"/>
              </a:prstClr>
            </a:outerShdw>
          </a:effectLst>
        </p:spPr>
      </p:pic>
      <p:sp>
        <p:nvSpPr>
          <p:cNvPr id="55" name="object 29">
            <a:extLst>
              <a:ext uri="{FF2B5EF4-FFF2-40B4-BE49-F238E27FC236}">
                <a16:creationId xmlns:a16="http://schemas.microsoft.com/office/drawing/2014/main" id="{FB68841B-DEA3-F8BE-6150-819BA868AF50}"/>
              </a:ext>
            </a:extLst>
          </p:cNvPr>
          <p:cNvSpPr txBox="1"/>
          <p:nvPr/>
        </p:nvSpPr>
        <p:spPr>
          <a:xfrm>
            <a:off x="482600" y="3677030"/>
            <a:ext cx="197810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6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Pallares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55724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/>
          <p:nvPr/>
        </p:nvSpPr>
        <p:spPr>
          <a:xfrm>
            <a:off x="6120294" y="7213875"/>
            <a:ext cx="26506" cy="61594"/>
          </a:xfrm>
          <a:custGeom>
            <a:avLst/>
            <a:gdLst/>
            <a:ahLst/>
            <a:cxnLst/>
            <a:rect l="l" t="t" r="r" b="b"/>
            <a:pathLst>
              <a:path w="24129" h="61595">
                <a:moveTo>
                  <a:pt x="23719" y="0"/>
                </a:moveTo>
                <a:lnTo>
                  <a:pt x="3654" y="38664"/>
                </a:lnTo>
                <a:lnTo>
                  <a:pt x="0" y="61164"/>
                </a:lnTo>
                <a:lnTo>
                  <a:pt x="23719" y="61164"/>
                </a:lnTo>
                <a:lnTo>
                  <a:pt x="23719" y="0"/>
                </a:lnTo>
                <a:close/>
              </a:path>
            </a:pathLst>
          </a:custGeom>
          <a:solidFill>
            <a:srgbClr val="93B21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 descr="A red and black logo&#10;&#10;AI-generated content may be incorrect.">
            <a:extLst>
              <a:ext uri="{FF2B5EF4-FFF2-40B4-BE49-F238E27FC236}">
                <a16:creationId xmlns:a16="http://schemas.microsoft.com/office/drawing/2014/main" id="{29FE0B61-F311-4E19-9CAC-9D9D921DE2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77" y="2025650"/>
            <a:ext cx="2505254" cy="532366"/>
          </a:xfrm>
          <a:prstGeom prst="rect">
            <a:avLst/>
          </a:prstGeom>
        </p:spPr>
      </p:pic>
      <p:pic>
        <p:nvPicPr>
          <p:cNvPr id="10" name="Picture 2" descr="Las estaciones de trabajo de una cocina profesional">
            <a:extLst>
              <a:ext uri="{FF2B5EF4-FFF2-40B4-BE49-F238E27FC236}">
                <a16:creationId xmlns:a16="http://schemas.microsoft.com/office/drawing/2014/main" id="{38A9CB5E-2EFA-A63B-44EC-25429C4407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501" r="39728"/>
          <a:stretch>
            <a:fillRect/>
          </a:stretch>
        </p:blipFill>
        <p:spPr bwMode="auto">
          <a:xfrm>
            <a:off x="2987853" y="0"/>
            <a:ext cx="3158947" cy="7275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EC6106B-6347-8A50-EC48-C24BF5208849}"/>
              </a:ext>
            </a:extLst>
          </p:cNvPr>
          <p:cNvSpPr/>
          <p:nvPr/>
        </p:nvSpPr>
        <p:spPr>
          <a:xfrm>
            <a:off x="-660400" y="5249354"/>
            <a:ext cx="7467600" cy="2303132"/>
          </a:xfrm>
          <a:prstGeom prst="roundRect">
            <a:avLst>
              <a:gd name="adj" fmla="val 50000"/>
            </a:avLst>
          </a:prstGeom>
          <a:solidFill>
            <a:srgbClr val="F60000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080296-B69C-85CF-5328-83145A3702F3}"/>
              </a:ext>
            </a:extLst>
          </p:cNvPr>
          <p:cNvSpPr txBox="1"/>
          <p:nvPr/>
        </p:nvSpPr>
        <p:spPr>
          <a:xfrm>
            <a:off x="1467642" y="6673850"/>
            <a:ext cx="315468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8309">
              <a:lnSpc>
                <a:spcPct val="100000"/>
              </a:lnSpc>
              <a:spcBef>
                <a:spcPts val="965"/>
              </a:spcBef>
            </a:pPr>
            <a:r>
              <a:rPr lang="en-US" b="1" spc="4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www.ram.com.pe</a:t>
            </a:r>
            <a:endPara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5">
            <a:extLst>
              <a:ext uri="{FF2B5EF4-FFF2-40B4-BE49-F238E27FC236}">
                <a16:creationId xmlns:a16="http://schemas.microsoft.com/office/drawing/2014/main" id="{A96E2E09-0B65-1544-C586-9DF70DF801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74" y="222488"/>
            <a:ext cx="1176298" cy="503754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79000"/>
              </a:scheme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BC1E461-AE71-E954-880F-DAB25A4AE38B}"/>
              </a:ext>
            </a:extLst>
          </p:cNvPr>
          <p:cNvSpPr txBox="1"/>
          <p:nvPr/>
        </p:nvSpPr>
        <p:spPr>
          <a:xfrm>
            <a:off x="351577" y="2654235"/>
            <a:ext cx="232745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kern="0"/>
            </a:defPPr>
            <a:lvl1pPr algn="just"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es-419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¨15 años de experiencia brindando soluciones gastronómicas¨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7EFBF-931F-7008-CB22-01D0443017BD}"/>
              </a:ext>
            </a:extLst>
          </p:cNvPr>
          <p:cNvSpPr txBox="1"/>
          <p:nvPr/>
        </p:nvSpPr>
        <p:spPr>
          <a:xfrm>
            <a:off x="1259073" y="5379716"/>
            <a:ext cx="34200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600" b="1" dirty="0">
                <a:solidFill>
                  <a:schemeClr val="bg1"/>
                </a:solidFill>
                <a:latin typeface="Open"/>
                <a:cs typeface="Arial" panose="020B0604020202020204" pitchFamily="34" charset="0"/>
              </a:rPr>
              <a:t>Central telefónica: (01) 680-5708</a:t>
            </a:r>
          </a:p>
          <a:p>
            <a:pPr algn="ctr"/>
            <a:r>
              <a:rPr lang="es-419" sz="1600" b="1" dirty="0">
                <a:solidFill>
                  <a:schemeClr val="bg1"/>
                </a:solidFill>
                <a:latin typeface="Open"/>
                <a:cs typeface="Arial" panose="020B0604020202020204" pitchFamily="34" charset="0"/>
              </a:rPr>
              <a:t>Móvil: +51 943731793</a:t>
            </a:r>
          </a:p>
          <a:p>
            <a:pPr algn="ctr"/>
            <a:r>
              <a:rPr lang="es-419" sz="1600" b="1" dirty="0">
                <a:solidFill>
                  <a:schemeClr val="bg1"/>
                </a:solidFill>
                <a:latin typeface="Open"/>
                <a:cs typeface="Arial" panose="020B0604020202020204" pitchFamily="34" charset="0"/>
              </a:rPr>
              <a:t>Correo: itorrejon@ram.com.pe</a:t>
            </a:r>
            <a:endParaRPr lang="es-ES" sz="1600" b="1" dirty="0">
              <a:solidFill>
                <a:schemeClr val="bg1"/>
              </a:solidFill>
              <a:latin typeface="Open"/>
              <a:cs typeface="Arial" panose="020B0604020202020204" pitchFamily="34" charset="0"/>
            </a:endParaRPr>
          </a:p>
          <a:p>
            <a:pPr algn="ctr"/>
            <a:r>
              <a:rPr lang="es-ES" sz="1600" b="1" dirty="0">
                <a:solidFill>
                  <a:schemeClr val="bg1"/>
                </a:solidFill>
                <a:latin typeface="Open"/>
                <a:cs typeface="Arial" panose="020B0604020202020204" pitchFamily="34" charset="0"/>
              </a:rPr>
              <a:t>Dirección: Urb. Las Praderas Pro. Av. Industrial km. 40 Lote. 4</a:t>
            </a:r>
            <a:br>
              <a:rPr lang="es-ES" sz="1600" b="1" dirty="0">
                <a:solidFill>
                  <a:schemeClr val="bg1"/>
                </a:solidFill>
                <a:latin typeface="Open"/>
                <a:cs typeface="Arial" panose="020B0604020202020204" pitchFamily="34" charset="0"/>
              </a:rPr>
            </a:br>
            <a:endParaRPr lang="en-US" sz="1600" b="1" dirty="0">
              <a:solidFill>
                <a:schemeClr val="bg1"/>
              </a:solidFill>
              <a:latin typeface="Open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0C433E0-288A-5D7B-C023-09391B39D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wl of food on a black background&#10;&#10;AI-generated content may be incorrect.">
            <a:extLst>
              <a:ext uri="{FF2B5EF4-FFF2-40B4-BE49-F238E27FC236}">
                <a16:creationId xmlns:a16="http://schemas.microsoft.com/office/drawing/2014/main" id="{99AC26AA-1A25-9210-9FB2-45F26BAF84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1" t="10804" r="9091" b="7302"/>
          <a:stretch>
            <a:fillRect/>
          </a:stretch>
        </p:blipFill>
        <p:spPr>
          <a:xfrm>
            <a:off x="861522" y="5420763"/>
            <a:ext cx="1439306" cy="981673"/>
          </a:xfrm>
          <a:prstGeom prst="rect">
            <a:avLst/>
          </a:prstGeom>
          <a:effectLst>
            <a:outerShdw blurRad="76200" dist="406400" dir="10560000" sx="76000" sy="76000" kx="1200000" algn="br" rotWithShape="0">
              <a:prstClr val="black">
                <a:alpha val="6000"/>
              </a:prstClr>
            </a:outerShdw>
          </a:effectLst>
        </p:spPr>
      </p:pic>
      <p:pic>
        <p:nvPicPr>
          <p:cNvPr id="3074" name="Picture 2" descr="Garbanzos con menestra de verduras en Olla GM">
            <a:extLst>
              <a:ext uri="{FF2B5EF4-FFF2-40B4-BE49-F238E27FC236}">
                <a16:creationId xmlns:a16="http://schemas.microsoft.com/office/drawing/2014/main" id="{C564273F-5184-85C0-49C4-F0027EA3A6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564"/>
          <a:stretch>
            <a:fillRect/>
          </a:stretch>
        </p:blipFill>
        <p:spPr bwMode="auto">
          <a:xfrm>
            <a:off x="0" y="2389"/>
            <a:ext cx="6158948" cy="1345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D7B58E2-7920-BBB8-3195-AAB429B1646B}"/>
              </a:ext>
            </a:extLst>
          </p:cNvPr>
          <p:cNvCxnSpPr>
            <a:cxnSpLocks/>
          </p:cNvCxnSpPr>
          <p:nvPr/>
        </p:nvCxnSpPr>
        <p:spPr>
          <a:xfrm>
            <a:off x="2489086" y="2406650"/>
            <a:ext cx="0" cy="152656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Imagen 5">
            <a:extLst>
              <a:ext uri="{FF2B5EF4-FFF2-40B4-BE49-F238E27FC236}">
                <a16:creationId xmlns:a16="http://schemas.microsoft.com/office/drawing/2014/main" id="{F8FA0EEC-A2A9-5CDE-5879-626EE5A3D0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4" y="158910"/>
            <a:ext cx="956461" cy="409608"/>
          </a:xfrm>
          <a:prstGeom prst="rect">
            <a:avLst/>
          </a:prstGeom>
          <a:effectLst>
            <a:outerShdw blurRad="88900" sx="103000" sy="103000" algn="ctr" rotWithShape="0">
              <a:schemeClr val="bg1">
                <a:alpha val="69000"/>
              </a:schemeClr>
            </a:outerShdw>
          </a:effectLst>
        </p:spPr>
      </p:pic>
      <p:sp>
        <p:nvSpPr>
          <p:cNvPr id="14" name="Moon 13">
            <a:extLst>
              <a:ext uri="{FF2B5EF4-FFF2-40B4-BE49-F238E27FC236}">
                <a16:creationId xmlns:a16="http://schemas.microsoft.com/office/drawing/2014/main" id="{EEB7C3C4-A0DE-32E3-E64A-03B11AADE345}"/>
              </a:ext>
            </a:extLst>
          </p:cNvPr>
          <p:cNvSpPr/>
          <p:nvPr/>
        </p:nvSpPr>
        <p:spPr>
          <a:xfrm rot="17633751">
            <a:off x="-743403" y="-2601950"/>
            <a:ext cx="1164088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BC603AA-4DAA-5A00-7593-6085E818C5F8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chemeClr val="accent3">
              <a:lumMod val="75000"/>
            </a:schemeClr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3840F909-8C31-50BA-60FF-AFB5E1545413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7BDD109-61DB-8475-1CD0-623D48A4F42F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>
            <a:extLst>
              <a:ext uri="{FF2B5EF4-FFF2-40B4-BE49-F238E27FC236}">
                <a16:creationId xmlns:a16="http://schemas.microsoft.com/office/drawing/2014/main" id="{DD07D2B7-09B6-7057-0471-8FD8E8731CFA}"/>
              </a:ext>
            </a:extLst>
          </p:cNvPr>
          <p:cNvSpPr txBox="1"/>
          <p:nvPr/>
        </p:nvSpPr>
        <p:spPr>
          <a:xfrm>
            <a:off x="3736991" y="1265016"/>
            <a:ext cx="1676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cocidas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42D565AA-CE6F-EA92-0DDB-4ECF4D5869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991" y="875497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Menestras</a:t>
            </a:r>
            <a:endParaRPr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5179C5F-ECF2-C5F2-7B40-62DC19789D75}"/>
              </a:ext>
            </a:extLst>
          </p:cNvPr>
          <p:cNvSpPr txBox="1"/>
          <p:nvPr/>
        </p:nvSpPr>
        <p:spPr>
          <a:xfrm>
            <a:off x="2708364" y="2378946"/>
            <a:ext cx="3215698" cy="15542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298450" indent="-2857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  <a:defRPr sz="1600" spc="-60">
                <a:solidFill>
                  <a:srgbClr val="A37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Menestras cocidas y remojadas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Ideal para comidas y ensaladas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Vida útil 60 días / Refrigerado 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Vida útil 1 año / </a:t>
            </a:r>
            <a:r>
              <a:rPr lang="es-419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°T</a:t>
            </a:r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ambiente 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 500 g / caja x 12 u</a:t>
            </a:r>
          </a:p>
          <a:p>
            <a:r>
              <a:rPr lang="es-41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 1 Kg  / caja x 12 u</a:t>
            </a:r>
          </a:p>
        </p:txBody>
      </p:sp>
      <p:sp>
        <p:nvSpPr>
          <p:cNvPr id="68" name="object 29">
            <a:extLst>
              <a:ext uri="{FF2B5EF4-FFF2-40B4-BE49-F238E27FC236}">
                <a16:creationId xmlns:a16="http://schemas.microsoft.com/office/drawing/2014/main" id="{E7DEC93D-51FE-C5FE-4C57-61634FAD930A}"/>
              </a:ext>
            </a:extLst>
          </p:cNvPr>
          <p:cNvSpPr txBox="1"/>
          <p:nvPr/>
        </p:nvSpPr>
        <p:spPr>
          <a:xfrm>
            <a:off x="482600" y="2386821"/>
            <a:ext cx="197810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6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Frejoles canarios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16" name="object 29">
            <a:extLst>
              <a:ext uri="{FF2B5EF4-FFF2-40B4-BE49-F238E27FC236}">
                <a16:creationId xmlns:a16="http://schemas.microsoft.com/office/drawing/2014/main" id="{C39BD373-8A5C-51C1-7367-3471911776FD}"/>
              </a:ext>
            </a:extLst>
          </p:cNvPr>
          <p:cNvSpPr txBox="1"/>
          <p:nvPr/>
        </p:nvSpPr>
        <p:spPr>
          <a:xfrm>
            <a:off x="490664" y="2814263"/>
            <a:ext cx="197810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6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Garbanzos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3" name="object 29">
            <a:extLst>
              <a:ext uri="{FF2B5EF4-FFF2-40B4-BE49-F238E27FC236}">
                <a16:creationId xmlns:a16="http://schemas.microsoft.com/office/drawing/2014/main" id="{05011F28-C270-F6A8-6242-F4996F9AEA40}"/>
              </a:ext>
            </a:extLst>
          </p:cNvPr>
          <p:cNvSpPr txBox="1"/>
          <p:nvPr/>
        </p:nvSpPr>
        <p:spPr>
          <a:xfrm>
            <a:off x="490663" y="3246434"/>
            <a:ext cx="197810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6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Lentejas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5FE897-2E1B-CC4E-1447-0B4473E76924}"/>
              </a:ext>
            </a:extLst>
          </p:cNvPr>
          <p:cNvSpPr/>
          <p:nvPr/>
        </p:nvSpPr>
        <p:spPr>
          <a:xfrm>
            <a:off x="-2851304" y="-834420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55AD276C-820A-AF3B-D7C9-A645B230C6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0" b="97276" l="4293" r="89854">
                        <a14:foregroundMark x1="23024" y1="70035" x2="17060" y2="71154"/>
                        <a14:foregroundMark x1="9695" y1="74021" x2="5659" y2="78471"/>
                        <a14:foregroundMark x1="5659" y1="78471" x2="11805" y2="84798"/>
                        <a14:foregroundMark x1="11805" y1="84798" x2="46537" y2="94376"/>
                        <a14:foregroundMark x1="46537" y1="94376" x2="60976" y2="94903"/>
                        <a14:foregroundMark x1="60976" y1="94903" x2="79707" y2="87786"/>
                        <a14:foregroundMark x1="79707" y1="87786" x2="85951" y2="82601"/>
                        <a14:foregroundMark x1="85951" y1="82601" x2="81561" y2="76450"/>
                        <a14:foregroundMark x1="81561" y1="76450" x2="65366" y2="69772"/>
                        <a14:foregroundMark x1="7024" y1="76274" x2="4390" y2="82513"/>
                        <a14:foregroundMark x1="45854" y1="97276" x2="45854" y2="97276"/>
                        <a14:foregroundMark x1="66439" y1="69332" x2="59220" y2="67838"/>
                        <a14:foregroundMark x1="16533" y1="71867" x2="17561" y2="71529"/>
                        <a14:foregroundMark x1="7415" y1="74868" x2="14900" y2="72405"/>
                        <a14:backgroundMark x1="84098" y1="18190" x2="84098" y2="18190"/>
                        <a14:backgroundMark x1="86829" y1="32513" x2="86829" y2="32513"/>
                        <a14:backgroundMark x1="88976" y1="49209" x2="88976" y2="49209"/>
                        <a14:backgroundMark x1="52000" y1="12742" x2="52000" y2="12742"/>
                        <a14:backgroundMark x1="75317" y1="68366" x2="75317" y2="68366"/>
                        <a14:backgroundMark x1="83610" y1="69772" x2="84098" y2="69772"/>
                        <a14:backgroundMark x1="86829" y1="72232" x2="86829" y2="72232"/>
                        <a14:backgroundMark x1="74146" y1="67487" x2="73659" y2="66432"/>
                        <a14:backgroundMark x1="56098" y1="52724" x2="54341" y2="51142"/>
                        <a14:backgroundMark x1="46244" y1="36380" x2="46244" y2="35062"/>
                        <a14:backgroundMark x1="62439" y1="65378" x2="62927" y2="65378"/>
                        <a14:backgroundMark x1="60293" y1="65554" x2="86244" y2="74341"/>
                        <a14:backgroundMark x1="59122" y1="64675" x2="60293" y2="64675"/>
                        <a14:backgroundMark x1="59220" y1="65378" x2="83024" y2="69772"/>
                        <a14:backgroundMark x1="83024" y1="69772" x2="89561" y2="73638"/>
                        <a14:backgroundMark x1="89561" y1="73638" x2="90829" y2="76011"/>
                        <a14:backgroundMark x1="78049" y1="71705" x2="82537" y2="72144"/>
                        <a14:backgroundMark x1="79707" y1="71705" x2="88390" y2="75747"/>
                        <a14:backgroundMark x1="88390" y1="75747" x2="91317" y2="78295"/>
                        <a14:backgroundMark x1="78341" y1="71441" x2="84878" y2="74077"/>
                        <a14:backgroundMark x1="79220" y1="72232" x2="84098" y2="73902"/>
                        <a14:backgroundMark x1="78341" y1="72056" x2="86732" y2="75220"/>
                        <a14:backgroundMark x1="86732" y1="75220" x2="90732" y2="78559"/>
                        <a14:backgroundMark x1="64522" y1="67512" x2="56878" y2="65114"/>
                        <a14:backgroundMark x1="43902" y1="61775" x2="50244" y2="61775"/>
                        <a14:backgroundMark x1="50049" y1="62566" x2="64976" y2="62478"/>
                        <a14:backgroundMark x1="64976" y1="62478" x2="69366" y2="62478"/>
                        <a14:backgroundMark x1="48976" y1="51757" x2="48976" y2="51757"/>
                        <a14:backgroundMark x1="62146" y1="51582" x2="62146" y2="51582"/>
                        <a14:backgroundMark x1="74537" y1="51142" x2="75512" y2="50439"/>
                        <a14:backgroundMark x1="80293" y1="48594" x2="80293" y2="48594"/>
                        <a14:backgroundMark x1="45171" y1="15729" x2="45171" y2="15729"/>
                        <a14:backgroundMark x1="44976" y1="23726" x2="44976" y2="23726"/>
                        <a14:backgroundMark x1="45561" y1="43058" x2="45561" y2="43058"/>
                        <a14:backgroundMark x1="72293" y1="16081" x2="72878" y2="15114"/>
                        <a14:backgroundMark x1="74146" y1="18981" x2="74732" y2="18981"/>
                        <a14:backgroundMark x1="76780" y1="29350" x2="76195" y2="29350"/>
                        <a14:backgroundMark x1="55512" y1="27944" x2="55512" y2="27944"/>
                        <a14:backgroundMark x1="43317" y1="33919" x2="43317" y2="33919"/>
                        <a14:backgroundMark x1="46244" y1="26450" x2="46829" y2="26274"/>
                        <a14:backgroundMark x1="53073" y1="33040" x2="53073" y2="33040"/>
                        <a14:backgroundMark x1="49073" y1="33216" x2="49073" y2="33216"/>
                        <a14:backgroundMark x1="66244" y1="40158" x2="67902" y2="39982"/>
                        <a14:backgroundMark x1="84683" y1="47012" x2="84683" y2="47012"/>
                        <a14:backgroundMark x1="39512" y1="11687" x2="56195" y2="58963"/>
                        <a14:backgroundMark x1="56195" y1="58963" x2="66439" y2="61072"/>
                        <a14:backgroundMark x1="66439" y1="61072" x2="84780" y2="60545"/>
                        <a14:backgroundMark x1="84780" y1="60545" x2="87220" y2="36995"/>
                        <a14:backgroundMark x1="87220" y1="36995" x2="82927" y2="17926"/>
                        <a14:backgroundMark x1="82927" y1="17926" x2="39902" y2="15729"/>
                        <a14:backgroundMark x1="11024" y1="72232" x2="11024" y2="72232"/>
                        <a14:backgroundMark x1="11122" y1="72056" x2="11122" y2="72056"/>
                        <a14:backgroundMark x1="8976" y1="72847" x2="12309" y2="71915"/>
                        <a14:backgroundMark x1="15317" y1="70650" x2="17463" y2="70475"/>
                        <a14:backgroundMark x1="15512" y1="71353" x2="17463" y2="707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15" t="63537" r="8998"/>
          <a:stretch>
            <a:fillRect/>
          </a:stretch>
        </p:blipFill>
        <p:spPr>
          <a:xfrm>
            <a:off x="3287446" y="5454650"/>
            <a:ext cx="2085305" cy="939157"/>
          </a:xfrm>
          <a:prstGeom prst="rect">
            <a:avLst/>
          </a:prstGeom>
          <a:effectLst>
            <a:outerShdw blurRad="76200" dist="406400" dir="10560000" sx="76000" sy="76000" kx="1200000" algn="br" rotWithShape="0">
              <a:prstClr val="black">
                <a:alpha val="6000"/>
              </a:prstClr>
            </a:outerShdw>
          </a:effectLst>
        </p:spPr>
      </p:pic>
      <p:pic>
        <p:nvPicPr>
          <p:cNvPr id="38" name="Imagen 13">
            <a:extLst>
              <a:ext uri="{FF2B5EF4-FFF2-40B4-BE49-F238E27FC236}">
                <a16:creationId xmlns:a16="http://schemas.microsoft.com/office/drawing/2014/main" id="{C89129A1-D4F8-3DA5-0209-E326BD3F92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376" b="92617" l="2510" r="94561">
                        <a14:foregroundMark x1="16318" y1="8389" x2="9623" y2="66779"/>
                        <a14:foregroundMark x1="9623" y1="66779" x2="29707" y2="90268"/>
                        <a14:foregroundMark x1="29707" y1="90268" x2="64017" y2="88591"/>
                        <a14:foregroundMark x1="64017" y1="88591" x2="89958" y2="68456"/>
                        <a14:foregroundMark x1="89958" y1="68456" x2="79916" y2="8054"/>
                        <a14:foregroundMark x1="79916" y1="8054" x2="41423" y2="7383"/>
                        <a14:foregroundMark x1="41423" y1="7383" x2="12971" y2="22819"/>
                        <a14:foregroundMark x1="12971" y1="22819" x2="10042" y2="79195"/>
                        <a14:foregroundMark x1="10042" y1="79195" x2="50209" y2="89262"/>
                        <a14:foregroundMark x1="50209" y1="89262" x2="83682" y2="85570"/>
                        <a14:foregroundMark x1="83682" y1="85570" x2="80753" y2="25839"/>
                        <a14:foregroundMark x1="15481" y1="6376" x2="15481" y2="6376"/>
                        <a14:foregroundMark x1="24268" y1="6376" x2="24268" y2="6376"/>
                        <a14:foregroundMark x1="19665" y1="7047" x2="19665" y2="7047"/>
                        <a14:foregroundMark x1="82427" y1="6376" x2="82427" y2="6376"/>
                        <a14:foregroundMark x1="94979" y1="91611" x2="94979" y2="91611"/>
                        <a14:foregroundMark x1="2510" y1="92617" x2="2510" y2="92617"/>
                        <a14:foregroundMark x1="17573" y1="89933" x2="17573" y2="89933"/>
                        <a14:foregroundMark x1="7113" y1="90604" x2="7113" y2="90604"/>
                      </a14:backgroundRemoval>
                    </a14:imgEffect>
                  </a14:imgLayer>
                </a14:imgProps>
              </a:ext>
            </a:extLst>
          </a:blip>
          <a:srcRect b="5143"/>
          <a:stretch>
            <a:fillRect/>
          </a:stretch>
        </p:blipFill>
        <p:spPr>
          <a:xfrm>
            <a:off x="2227136" y="4464050"/>
            <a:ext cx="1740238" cy="2058253"/>
          </a:xfrm>
          <a:prstGeom prst="rect">
            <a:avLst/>
          </a:prstGeom>
          <a:effectLst>
            <a:outerShdw blurRad="76200" dist="406400" dir="10560000" sx="76000" sy="76000" kx="1200000" algn="br" rotWithShape="0">
              <a:prstClr val="black">
                <a:alpha val="6000"/>
              </a:prstClr>
            </a:outerShdw>
          </a:effectLst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7CCF68E-862E-1A8F-FC80-AC0B1261D0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250" b="89773" l="6284" r="89891">
                        <a14:foregroundMark x1="14481" y1="9375" x2="9016" y2="46307"/>
                        <a14:foregroundMark x1="9016" y1="46307" x2="20765" y2="91477"/>
                        <a14:foregroundMark x1="20765" y1="91477" x2="40710" y2="92330"/>
                        <a14:foregroundMark x1="40710" y1="92330" x2="84426" y2="87784"/>
                        <a14:foregroundMark x1="84426" y1="87784" x2="92896" y2="67045"/>
                        <a14:foregroundMark x1="92896" y1="67045" x2="91530" y2="22159"/>
                        <a14:foregroundMark x1="91530" y1="22159" x2="64754" y2="7670"/>
                        <a14:foregroundMark x1="64754" y1="7670" x2="14481" y2="9659"/>
                        <a14:foregroundMark x1="14481" y1="9659" x2="14481" y2="9943"/>
                        <a14:foregroundMark x1="22131" y1="6534" x2="22131" y2="6534"/>
                        <a14:foregroundMark x1="6284" y1="45739" x2="6284" y2="45739"/>
                        <a14:backgroundMark x1="8197" y1="3977" x2="8197" y2="3977"/>
                        <a14:backgroundMark x1="4372" y1="93466" x2="4372" y2="93466"/>
                        <a14:backgroundMark x1="51366" y1="99148" x2="51366" y2="9914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3839" y="5061528"/>
            <a:ext cx="699203" cy="672457"/>
          </a:xfrm>
          <a:prstGeom prst="rect">
            <a:avLst/>
          </a:prstGeom>
          <a:effectLst/>
          <a:scene3d>
            <a:camera prst="orthographicFront">
              <a:rot lat="1199993" lon="0" rev="0"/>
            </a:camera>
            <a:lightRig rig="threePt" dir="t"/>
          </a:scene3d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90BD2D6E-DEA0-1711-320A-B853EBAC793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28" b="94617" l="963" r="98487">
                        <a14:foregroundMark x1="6878" y1="21532" x2="11417" y2="59420"/>
                        <a14:foregroundMark x1="11417" y1="59420" x2="29023" y2="85093"/>
                        <a14:foregroundMark x1="29023" y1="85093" x2="51444" y2="92340"/>
                        <a14:foregroundMark x1="51444" y1="92340" x2="72902" y2="85921"/>
                        <a14:foregroundMark x1="72902" y1="85921" x2="91609" y2="56108"/>
                        <a14:foregroundMark x1="91609" y1="56108" x2="92847" y2="23395"/>
                        <a14:foregroundMark x1="92847" y1="23395" x2="44017" y2="1863"/>
                        <a14:foregroundMark x1="44017" y1="1863" x2="17331" y2="12215"/>
                        <a14:foregroundMark x1="17331" y1="12215" x2="2889" y2="37474"/>
                        <a14:foregroundMark x1="2889" y1="37474" x2="12242" y2="73292"/>
                        <a14:foregroundMark x1="12242" y1="73292" x2="32325" y2="88613"/>
                        <a14:foregroundMark x1="32325" y1="88613" x2="55846" y2="82195"/>
                        <a14:foregroundMark x1="55846" y1="82195" x2="29711" y2="58592"/>
                        <a14:foregroundMark x1="29711" y1="58592" x2="48556" y2="34990"/>
                        <a14:foregroundMark x1="48556" y1="34990" x2="70289" y2="77226"/>
                        <a14:foregroundMark x1="39477" y1="95445" x2="39477" y2="95445"/>
                        <a14:foregroundMark x1="95323" y1="40787" x2="95323" y2="40787"/>
                        <a14:foregroundMark x1="64512" y1="6211" x2="64512" y2="6211"/>
                        <a14:foregroundMark x1="2751" y1="23395" x2="2751" y2="23395"/>
                        <a14:foregroundMark x1="1100" y1="27950" x2="1100" y2="27950"/>
                        <a14:foregroundMark x1="2751" y1="23602" x2="2751" y2="23602"/>
                        <a14:foregroundMark x1="4677" y1="20290" x2="4677" y2="20290"/>
                        <a14:foregroundMark x1="42091" y1="1035" x2="42091" y2="1035"/>
                        <a14:foregroundMark x1="55708" y1="2070" x2="55708" y2="2070"/>
                        <a14:foregroundMark x1="61073" y1="2899" x2="61073" y2="2899"/>
                        <a14:foregroundMark x1="59010" y1="1449" x2="59010" y2="1449"/>
                        <a14:foregroundMark x1="59010" y1="1863" x2="59010" y2="1863"/>
                        <a14:foregroundMark x1="57772" y1="1863" x2="57772" y2="1863"/>
                        <a14:foregroundMark x1="98487" y1="34576" x2="98487" y2="34576"/>
                        <a14:foregroundMark x1="97799" y1="27950" x2="97799" y2="27950"/>
                        <a14:foregroundMark x1="98487" y1="36232" x2="98487" y2="36232"/>
                        <a14:foregroundMark x1="98074" y1="26915" x2="98074" y2="26915"/>
                        <a14:foregroundMark x1="98487" y1="37267" x2="98487" y2="37267"/>
                        <a14:foregroundMark x1="95048" y1="45342" x2="95048" y2="45342"/>
                        <a14:foregroundMark x1="2476" y1="24017" x2="3301" y2="21946"/>
                        <a14:foregroundMark x1="4402" y1="19255" x2="4402" y2="19255"/>
                        <a14:foregroundMark x1="6190" y1="17391" x2="6190" y2="17391"/>
                        <a14:foregroundMark x1="10454" y1="15942" x2="10454" y2="15942"/>
                        <a14:backgroundMark x1="4677" y1="87992" x2="4677" y2="87992"/>
                        <a14:backgroundMark x1="4814" y1="9731" x2="4814" y2="9731"/>
                        <a14:backgroundMark x1="89959" y1="6625" x2="89959" y2="6625"/>
                        <a14:backgroundMark x1="96149" y1="8696" x2="96149" y2="8696"/>
                        <a14:backgroundMark x1="93948" y1="91925" x2="92985" y2="92340"/>
                        <a14:backgroundMark x1="88308" y1="95445" x2="88308" y2="95445"/>
                        <a14:backgroundMark x1="82531" y1="95652" x2="84182" y2="92340"/>
                        <a14:backgroundMark x1="86245" y1="87371" x2="88171" y2="82195"/>
                        <a14:backgroundMark x1="89959" y1="77640" x2="91059" y2="75155"/>
                        <a14:backgroundMark x1="92022" y1="72464" x2="92985" y2="71636"/>
                        <a14:backgroundMark x1="96699" y1="10766" x2="96699" y2="10766"/>
                        <a14:backgroundMark x1="91747" y1="4969" x2="91747" y2="4969"/>
                        <a14:backgroundMark x1="6878" y1="8075" x2="6878" y2="8075"/>
                        <a14:backgroundMark x1="6052" y1="75983" x2="6052" y2="78675"/>
                        <a14:backgroundMark x1="8528" y1="92961" x2="8528" y2="9296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6030" y="6005266"/>
            <a:ext cx="1439306" cy="956238"/>
          </a:xfrm>
          <a:prstGeom prst="rect">
            <a:avLst/>
          </a:prstGeom>
          <a:effectLst>
            <a:outerShdw blurRad="76200" dist="406400" dir="10560000" sx="76000" sy="76000" kx="1200000" algn="br" rotWithShape="0">
              <a:prstClr val="black">
                <a:alpha val="6000"/>
              </a:prstClr>
            </a:outerShdw>
          </a:effectLst>
        </p:spPr>
      </p:pic>
      <p:sp>
        <p:nvSpPr>
          <p:cNvPr id="55" name="object 29">
            <a:extLst>
              <a:ext uri="{FF2B5EF4-FFF2-40B4-BE49-F238E27FC236}">
                <a16:creationId xmlns:a16="http://schemas.microsoft.com/office/drawing/2014/main" id="{3097B656-9633-9D43-0695-B0B1240A1711}"/>
              </a:ext>
            </a:extLst>
          </p:cNvPr>
          <p:cNvSpPr txBox="1"/>
          <p:nvPr/>
        </p:nvSpPr>
        <p:spPr>
          <a:xfrm>
            <a:off x="482600" y="3677030"/>
            <a:ext cx="197810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6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Pallares</a:t>
            </a: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699651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91EF11-76B4-1249-8D02-D4FB0D9DF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Anticuchos, Cocina Peruana, Brocheta De Carne De Res A La Parrilla Con Papa  Hervida Y Maíz Blanco Fotos, retratos, imágenes y fotografía de archivo  libres de derecho. Image 104998616">
            <a:extLst>
              <a:ext uri="{FF2B5EF4-FFF2-40B4-BE49-F238E27FC236}">
                <a16:creationId xmlns:a16="http://schemas.microsoft.com/office/drawing/2014/main" id="{4FE86A13-3955-BBA7-A5E9-269E35B034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92" b="26649"/>
          <a:stretch>
            <a:fillRect/>
          </a:stretch>
        </p:blipFill>
        <p:spPr bwMode="auto">
          <a:xfrm>
            <a:off x="-20121" y="11768"/>
            <a:ext cx="6166921" cy="139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DA690D51-4F11-1CF7-1997-A1C3A0C6A5DF}"/>
              </a:ext>
            </a:extLst>
          </p:cNvPr>
          <p:cNvCxnSpPr>
            <a:cxnSpLocks/>
          </p:cNvCxnSpPr>
          <p:nvPr/>
        </p:nvCxnSpPr>
        <p:spPr>
          <a:xfrm>
            <a:off x="2299994" y="2220669"/>
            <a:ext cx="0" cy="1633781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Imagen 5">
            <a:extLst>
              <a:ext uri="{FF2B5EF4-FFF2-40B4-BE49-F238E27FC236}">
                <a16:creationId xmlns:a16="http://schemas.microsoft.com/office/drawing/2014/main" id="{C62F4E29-A793-0221-5D8D-FD4275C98E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4" y="158910"/>
            <a:ext cx="956461" cy="409608"/>
          </a:xfrm>
          <a:prstGeom prst="rect">
            <a:avLst/>
          </a:prstGeom>
          <a:effectLst>
            <a:outerShdw blurRad="88900" sx="103000" sy="103000" algn="ctr" rotWithShape="0">
              <a:schemeClr val="bg1">
                <a:alpha val="69000"/>
              </a:schemeClr>
            </a:outerShdw>
          </a:effectLst>
        </p:spPr>
      </p:pic>
      <p:sp>
        <p:nvSpPr>
          <p:cNvPr id="14" name="Moon 13">
            <a:extLst>
              <a:ext uri="{FF2B5EF4-FFF2-40B4-BE49-F238E27FC236}">
                <a16:creationId xmlns:a16="http://schemas.microsoft.com/office/drawing/2014/main" id="{4A76244B-77DC-9329-816C-34ED88FA8126}"/>
              </a:ext>
            </a:extLst>
          </p:cNvPr>
          <p:cNvSpPr/>
          <p:nvPr/>
        </p:nvSpPr>
        <p:spPr>
          <a:xfrm rot="17633751">
            <a:off x="-743403" y="-2601950"/>
            <a:ext cx="1164088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935C15-7EFA-409C-FD36-52966CD8F97C}"/>
              </a:ext>
            </a:extLst>
          </p:cNvPr>
          <p:cNvSpPr/>
          <p:nvPr/>
        </p:nvSpPr>
        <p:spPr>
          <a:xfrm>
            <a:off x="-2845229" y="-901662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CE53908-2CB4-799F-ACD5-F1091CA8167F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chemeClr val="accent2"/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00C04FE9-6795-487A-ED07-7CAD66FA1239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5045248A-CFCD-05F1-0FA9-A49AD3BD21B1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>
            <a:extLst>
              <a:ext uri="{FF2B5EF4-FFF2-40B4-BE49-F238E27FC236}">
                <a16:creationId xmlns:a16="http://schemas.microsoft.com/office/drawing/2014/main" id="{55BB9296-D347-99E4-6850-4C3B1E041DD8}"/>
              </a:ext>
            </a:extLst>
          </p:cNvPr>
          <p:cNvSpPr txBox="1"/>
          <p:nvPr/>
        </p:nvSpPr>
        <p:spPr>
          <a:xfrm>
            <a:off x="3736991" y="1265016"/>
            <a:ext cx="1676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RAM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F4958229-4EA0-B2B7-A239-3A11A0B124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991" y="875497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Aderezos</a:t>
            </a:r>
            <a:endParaRPr sz="28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246B92D-8F09-9A28-D490-E0759BA3D47F}"/>
              </a:ext>
            </a:extLst>
          </p:cNvPr>
          <p:cNvGrpSpPr/>
          <p:nvPr/>
        </p:nvGrpSpPr>
        <p:grpSpPr>
          <a:xfrm>
            <a:off x="547394" y="2439761"/>
            <a:ext cx="1978101" cy="500289"/>
            <a:chOff x="208574" y="2091258"/>
            <a:chExt cx="1978101" cy="500289"/>
          </a:xfrm>
        </p:grpSpPr>
        <p:sp>
          <p:nvSpPr>
            <p:cNvPr id="8" name="object 29">
              <a:extLst>
                <a:ext uri="{FF2B5EF4-FFF2-40B4-BE49-F238E27FC236}">
                  <a16:creationId xmlns:a16="http://schemas.microsoft.com/office/drawing/2014/main" id="{2A43672F-7BA1-126F-23DF-DF253AC8420D}"/>
                </a:ext>
              </a:extLst>
            </p:cNvPr>
            <p:cNvSpPr txBox="1"/>
            <p:nvPr/>
          </p:nvSpPr>
          <p:spPr>
            <a:xfrm>
              <a:off x="208574" y="2091258"/>
              <a:ext cx="1978101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Aderezo para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9" name="object 30">
              <a:extLst>
                <a:ext uri="{FF2B5EF4-FFF2-40B4-BE49-F238E27FC236}">
                  <a16:creationId xmlns:a16="http://schemas.microsoft.com/office/drawing/2014/main" id="{52E665C4-2662-BEF9-285B-499F1671BBC3}"/>
                </a:ext>
              </a:extLst>
            </p:cNvPr>
            <p:cNvSpPr txBox="1"/>
            <p:nvPr/>
          </p:nvSpPr>
          <p:spPr>
            <a:xfrm>
              <a:off x="208574" y="2317113"/>
              <a:ext cx="1492546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pavo y cerdo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565E4B0-8F15-A106-7658-4EDB6375ED45}"/>
              </a:ext>
            </a:extLst>
          </p:cNvPr>
          <p:cNvGrpSpPr/>
          <p:nvPr/>
        </p:nvGrpSpPr>
        <p:grpSpPr>
          <a:xfrm>
            <a:off x="547394" y="3092450"/>
            <a:ext cx="1978101" cy="500289"/>
            <a:chOff x="217532" y="3101259"/>
            <a:chExt cx="1978101" cy="500289"/>
          </a:xfrm>
        </p:grpSpPr>
        <p:sp>
          <p:nvSpPr>
            <p:cNvPr id="10" name="object 29">
              <a:extLst>
                <a:ext uri="{FF2B5EF4-FFF2-40B4-BE49-F238E27FC236}">
                  <a16:creationId xmlns:a16="http://schemas.microsoft.com/office/drawing/2014/main" id="{2F64657D-D405-BE67-727C-B34F0AC3B087}"/>
                </a:ext>
              </a:extLst>
            </p:cNvPr>
            <p:cNvSpPr txBox="1"/>
            <p:nvPr/>
          </p:nvSpPr>
          <p:spPr>
            <a:xfrm>
              <a:off x="217532" y="3101259"/>
              <a:ext cx="1978101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Aderezo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11" name="object 30">
              <a:extLst>
                <a:ext uri="{FF2B5EF4-FFF2-40B4-BE49-F238E27FC236}">
                  <a16:creationId xmlns:a16="http://schemas.microsoft.com/office/drawing/2014/main" id="{1774949E-DDCE-E978-678D-FF5095279F87}"/>
                </a:ext>
              </a:extLst>
            </p:cNvPr>
            <p:cNvSpPr txBox="1"/>
            <p:nvPr/>
          </p:nvSpPr>
          <p:spPr>
            <a:xfrm>
              <a:off x="217532" y="3327114"/>
              <a:ext cx="1492546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criollo</a:t>
              </a:r>
              <a:endParaRPr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9FA4E6B-3E91-9AB9-5383-5681F5C25D0A}"/>
              </a:ext>
            </a:extLst>
          </p:cNvPr>
          <p:cNvSpPr txBox="1"/>
          <p:nvPr/>
        </p:nvSpPr>
        <p:spPr>
          <a:xfrm>
            <a:off x="2524701" y="2220669"/>
            <a:ext cx="3215699" cy="16337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298450" indent="-2857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  <a:defRPr sz="1600" spc="-60">
                <a:solidFill>
                  <a:srgbClr val="A37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Para macerar, aderezar y cocinar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Vida útil 12 meses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 requiere refrigeración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180 g  / Cajas x 24 u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  1 Kg /  Cajas x 12 u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28D65BF-1CBF-4024-8BEA-3730908D05A5}"/>
              </a:ext>
            </a:extLst>
          </p:cNvPr>
          <p:cNvGrpSpPr/>
          <p:nvPr/>
        </p:nvGrpSpPr>
        <p:grpSpPr>
          <a:xfrm>
            <a:off x="1345189" y="5294247"/>
            <a:ext cx="762000" cy="1219199"/>
            <a:chOff x="5130800" y="4767485"/>
            <a:chExt cx="762000" cy="1219199"/>
          </a:xfrm>
          <a:effectLst>
            <a:outerShdw blurRad="76200" dist="342900" dir="14340000" sx="55000" sy="55000" kx="1200000" algn="br" rotWithShape="0">
              <a:prstClr val="black">
                <a:alpha val="6000"/>
              </a:prstClr>
            </a:outerShdw>
          </a:effectLst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F79F7912-603A-F955-1A24-634B43D2B102}"/>
                </a:ext>
              </a:extLst>
            </p:cNvPr>
            <p:cNvSpPr/>
            <p:nvPr/>
          </p:nvSpPr>
          <p:spPr>
            <a:xfrm rot="5400000">
              <a:off x="4609616" y="5311051"/>
              <a:ext cx="1144365" cy="76200"/>
            </a:xfrm>
            <a:prstGeom prst="rect">
              <a:avLst/>
            </a:prstGeom>
            <a:solidFill>
              <a:srgbClr val="D7D7D7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86ACED7-AB0B-C17A-3705-C1450B2A6B1E}"/>
                </a:ext>
              </a:extLst>
            </p:cNvPr>
            <p:cNvSpPr/>
            <p:nvPr/>
          </p:nvSpPr>
          <p:spPr>
            <a:xfrm rot="5400000">
              <a:off x="5338814" y="5293948"/>
              <a:ext cx="975455" cy="76200"/>
            </a:xfrm>
            <a:prstGeom prst="rect">
              <a:avLst/>
            </a:prstGeom>
            <a:solidFill>
              <a:srgbClr val="D7D7D7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CB19221-BBCD-2809-6CB6-B513946DB056}"/>
                </a:ext>
              </a:extLst>
            </p:cNvPr>
            <p:cNvGrpSpPr/>
            <p:nvPr/>
          </p:nvGrpSpPr>
          <p:grpSpPr>
            <a:xfrm>
              <a:off x="5130800" y="4767485"/>
              <a:ext cx="762000" cy="1219199"/>
              <a:chOff x="4435060" y="5149215"/>
              <a:chExt cx="762000" cy="121919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A92E9014-CEB2-EF17-A169-4A9194B16E4E}"/>
                  </a:ext>
                </a:extLst>
              </p:cNvPr>
              <p:cNvGrpSpPr/>
              <p:nvPr/>
            </p:nvGrpSpPr>
            <p:grpSpPr>
              <a:xfrm>
                <a:off x="4435060" y="5149215"/>
                <a:ext cx="762000" cy="1219199"/>
                <a:chOff x="3766377" y="4503347"/>
                <a:chExt cx="1185177" cy="1956341"/>
              </a:xfrm>
              <a:effectLst/>
            </p:grpSpPr>
            <p:pic>
              <p:nvPicPr>
                <p:cNvPr id="13" name="Picture 12" descr="A brown substance on a white background&#10;&#10;AI-generated content may be incorrect.">
                  <a:extLst>
                    <a:ext uri="{FF2B5EF4-FFF2-40B4-BE49-F238E27FC236}">
                      <a16:creationId xmlns:a16="http://schemas.microsoft.com/office/drawing/2014/main" id="{ED33E986-C649-EB4D-3AF1-F8CCD7ADFA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5212" b="97576" l="9846" r="89917">
                              <a14:foregroundMark x1="20285" y1="8768" x2="74199" y2="8929"/>
                              <a14:foregroundMark x1="74199" y1="8929" x2="81079" y2="15556"/>
                              <a14:foregroundMark x1="81079" y1="15556" x2="70344" y2="92444"/>
                              <a14:foregroundMark x1="70344" y1="92444" x2="56329" y2="97337"/>
                              <a14:foregroundMark x1="45433" y1="96889" x2="33096" y2="92364"/>
                              <a14:foregroundMark x1="33096" y1="92364" x2="22064" y2="83313"/>
                              <a14:foregroundMark x1="22064" y1="83313" x2="18921" y2="72444"/>
                              <a14:foregroundMark x1="18921" y1="72444" x2="21649" y2="46505"/>
                              <a14:foregroundMark x1="21649" y1="46505" x2="18624" y2="28323"/>
                              <a14:foregroundMark x1="18624" y1="28323" x2="20225" y2="20162"/>
                              <a14:foregroundMark x1="20225" y1="20162" x2="18209" y2="10061"/>
                              <a14:foregroundMark x1="18090" y1="27879" x2="20344" y2="33414"/>
                              <a14:foregroundMark x1="18209" y1="32808" x2="18743" y2="32929"/>
                              <a14:foregroundMark x1="19692" y1="36848" x2="19692" y2="36848"/>
                              <a14:foregroundMark x1="19217" y1="40808" x2="19217" y2="40808"/>
                              <a14:foregroundMark x1="19692" y1="44525" x2="19692" y2="44525"/>
                              <a14:foregroundMark x1="19692" y1="46343" x2="19692" y2="45859"/>
                              <a14:foregroundMark x1="19988" y1="44768" x2="20107" y2="44444"/>
                              <a14:foregroundMark x1="20107" y1="42586" x2="20344" y2="41051"/>
                              <a14:foregroundMark x1="19810" y1="35192" x2="19810" y2="34949"/>
                              <a14:foregroundMark x1="18743" y1="36040" x2="18743" y2="36040"/>
                              <a14:foregroundMark x1="18861" y1="35596" x2="18861" y2="35596"/>
                              <a14:foregroundMark x1="19098" y1="34505" x2="19098" y2="34505"/>
                              <a14:foregroundMark x1="19098" y1="34424" x2="19098" y2="34424"/>
                              <a14:foregroundMark x1="19098" y1="36687" x2="19217" y2="37131"/>
                              <a14:foregroundMark x1="19454" y1="37939" x2="19454" y2="38384"/>
                              <a14:foregroundMark x1="19454" y1="40646" x2="19454" y2="41414"/>
                              <a14:foregroundMark x1="19454" y1="41414" x2="19454" y2="40323"/>
                              <a14:foregroundMark x1="18090" y1="35111" x2="18090" y2="35111"/>
                              <a14:foregroundMark x1="18327" y1="41818" x2="18327" y2="41818"/>
                              <a14:foregroundMark x1="79181" y1="34182" x2="79181" y2="34182"/>
                              <a14:foregroundMark x1="79300" y1="38141" x2="79300" y2="38141"/>
                              <a14:foregroundMark x1="79537" y1="43434" x2="79537" y2="43434"/>
                              <a14:foregroundMark x1="79656" y1="45333" x2="79656" y2="45333"/>
                              <a14:foregroundMark x1="80546" y1="48889" x2="80546" y2="48889"/>
                              <a14:foregroundMark x1="81732" y1="36606" x2="83096" y2="44768"/>
                              <a14:foregroundMark x1="83096" y1="44768" x2="83096" y2="44768"/>
                              <a14:foregroundMark x1="81613" y1="33657" x2="82859" y2="43838"/>
                              <a14:foregroundMark x1="83215" y1="45051" x2="82681" y2="61778"/>
                              <a14:foregroundMark x1="82800" y1="60283" x2="83511" y2="78990"/>
                              <a14:foregroundMark x1="80842" y1="10263" x2="79597" y2="19515"/>
                              <a14:foregroundMark x1="80842" y1="30182" x2="80842" y2="30182"/>
                              <a14:foregroundMark x1="82444" y1="37455" x2="82444" y2="8566"/>
                              <a14:foregroundMark x1="82444" y1="8566" x2="19336" y2="8162"/>
                              <a14:foregroundMark x1="19573" y1="8727" x2="19573" y2="8727"/>
                              <a14:foregroundMark x1="37869" y1="6448" x2="59786" y2="7798"/>
                              <a14:foregroundMark x1="59786" y1="7798" x2="71056" y2="7636"/>
                              <a14:foregroundMark x1="71056" y1="7636" x2="74792" y2="7636"/>
                              <a14:foregroundMark x1="42883" y1="6788" x2="54211" y2="7232"/>
                              <a14:foregroundMark x1="54211" y1="7232" x2="66429" y2="6788"/>
                              <a14:foregroundMark x1="66429" y1="6788" x2="80071" y2="6788"/>
                              <a14:foregroundMark x1="80071" y1="6788" x2="83155" y2="14747"/>
                              <a14:foregroundMark x1="83155" y1="14747" x2="83096" y2="19232"/>
                              <a14:foregroundMark x1="45314" y1="7232" x2="81613" y2="6222"/>
                              <a14:foregroundMark x1="51127" y1="7152" x2="83926" y2="5859"/>
                              <a14:foregroundMark x1="83942" y1="6406" x2="84164" y2="14020"/>
                              <a14:foregroundMark x1="83689" y1="9091" x2="83689" y2="20081"/>
                              <a14:foregroundMark x1="83926" y1="7071" x2="83808" y2="22586"/>
                              <a14:foregroundMark x1="83215" y1="21616" x2="81969" y2="39434"/>
                              <a14:foregroundMark x1="83689" y1="23596" x2="83037" y2="38384"/>
                              <a14:foregroundMark x1="83037" y1="38384" x2="83571" y2="39677"/>
                              <a14:foregroundMark x1="15706" y1="5816" x2="18802" y2="9253"/>
                              <a14:foregroundMark x1="15480" y1="6141" x2="15955" y2="10909"/>
                              <a14:foregroundMark x1="15955" y1="10263" x2="15599" y2="26141"/>
                              <a14:foregroundMark x1="37307" y1="10990" x2="36833" y2="11273"/>
                              <a14:foregroundMark x1="15836" y1="25818" x2="18505" y2="48444"/>
                              <a14:foregroundMark x1="16251" y1="33535" x2="18624" y2="70343"/>
                              <a14:foregroundMark x1="18624" y1="70343" x2="18921" y2="70020"/>
                              <a14:foregroundMark x1="56543" y1="97346" x2="84638" y2="95798"/>
                              <a14:foregroundMark x1="83926" y1="75556" x2="85528" y2="95758"/>
                              <a14:foregroundMark x1="16489" y1="76283" x2="16785" y2="95596"/>
                              <a14:foregroundMark x1="16963" y1="96283" x2="28114" y2="96242"/>
                              <a14:foregroundMark x1="28114" y1="96242" x2="43179" y2="97293"/>
                              <a14:foregroundMark x1="44877" y1="97345" x2="55397" y2="97172"/>
                              <a14:foregroundMark x1="55397" y1="97172" x2="57236" y2="97172"/>
                              <a14:foregroundMark x1="16370" y1="43354" x2="16370" y2="49939"/>
                              <a14:foregroundMark x1="16845" y1="49616" x2="17497" y2="61333"/>
                              <a14:foregroundMark x1="15777" y1="48606" x2="17023" y2="63071"/>
                              <a14:foregroundMark x1="17616" y1="62465" x2="18149" y2="75192"/>
                              <a14:foregroundMark x1="17497" y1="63273" x2="17497" y2="75111"/>
                              <a14:foregroundMark x1="14650" y1="6222" x2="16074" y2="24404"/>
                              <a14:foregroundMark x1="16074" y1="24404" x2="16074" y2="22343"/>
                              <a14:foregroundMark x1="15658" y1="10707" x2="15658" y2="16000"/>
                              <a14:foregroundMark x1="15243" y1="5939" x2="67675" y2="9455"/>
                              <a14:foregroundMark x1="48919" y1="6735" x2="59253" y2="7111"/>
                              <a14:foregroundMark x1="39767" y1="6402" x2="48744" y2="6729"/>
                              <a14:foregroundMark x1="59253" y1="7111" x2="81732" y2="6141"/>
                              <a14:foregroundMark x1="52683" y1="6635" x2="54982" y2="6707"/>
                              <a14:foregroundMark x1="39923" y1="6236" x2="49106" y2="6523"/>
                              <a14:foregroundMark x1="54982" y1="6707" x2="82681" y2="5778"/>
                              <a14:foregroundMark x1="52491" y1="6545" x2="69395" y2="6545"/>
                              <a14:foregroundMark x1="56168" y1="6303" x2="66370" y2="6182"/>
                              <a14:foregroundMark x1="66370" y1="6182" x2="69336" y2="6182"/>
                              <a14:foregroundMark x1="69740" y1="5812" x2="83749" y2="5495"/>
                              <a14:foregroundMark x1="71334" y1="5614" x2="78831" y2="5552"/>
                              <a14:foregroundMark x1="76453" y1="5495" x2="79026" y2="5343"/>
                              <a14:foregroundMark x1="58363" y1="6465" x2="77521" y2="6384"/>
                              <a14:foregroundMark x1="58655" y1="6384" x2="63049" y2="6384"/>
                              <a14:foregroundMark x1="54002" y1="6384" x2="56580" y2="6384"/>
                              <a14:foregroundMark x1="41696" y1="6384" x2="49229" y2="6384"/>
                              <a14:foregroundMark x1="84172" y1="7794" x2="84104" y2="8404"/>
                              <a14:foregroundMark x1="84397" y1="5775" x2="84328" y2="6388"/>
                              <a14:foregroundMark x1="84401" y1="5697" x2="84698" y2="10182"/>
                              <a14:foregroundMark x1="16785" y1="5939" x2="41222" y2="6788"/>
                              <a14:foregroundMark x1="17675" y1="5818" x2="41400" y2="7152"/>
                              <a14:foregroundMark x1="14828" y1="5939" x2="39858" y2="6949"/>
                              <a14:foregroundMark x1="15302" y1="6020" x2="38671" y2="6747"/>
                              <a14:foregroundMark x1="14472" y1="6626" x2="28766" y2="6101"/>
                              <a14:foregroundMark x1="28766" y1="6101" x2="40747" y2="7111"/>
                              <a14:foregroundMark x1="15006" y1="6545" x2="26157" y2="6020"/>
                              <a14:foregroundMark x1="26157" y1="6020" x2="40985" y2="7354"/>
                              <a14:foregroundMark x1="34638" y1="6222" x2="37900" y2="6222"/>
                              <a14:foregroundMark x1="21886" y1="6424" x2="21886" y2="6424"/>
                              <a14:foregroundMark x1="17438" y1="6222" x2="33630" y2="6263"/>
                              <a14:foregroundMark x1="37367" y1="7273" x2="58007" y2="7273"/>
                              <a14:foregroundMark x1="48399" y1="6747" x2="54804" y2="6667"/>
                              <a14:foregroundMark x1="38138" y1="6909" x2="38138" y2="6909"/>
                              <a14:foregroundMark x1="84342" y1="9253" x2="84520" y2="17576"/>
                              <a14:foregroundMark x1="15362" y1="26303" x2="16074" y2="52202"/>
                              <a14:foregroundMark x1="17319" y1="46222" x2="17200" y2="79192"/>
                              <a14:foregroundMark x1="17319" y1="61293" x2="16607" y2="77737"/>
                              <a14:foregroundMark x1="16607" y1="49859" x2="17556" y2="55232"/>
                              <a14:foregroundMark x1="16963" y1="52444" x2="17082" y2="69010"/>
                              <a14:foregroundMark x1="82681" y1="34020" x2="83333" y2="43879"/>
                              <a14:foregroundMark x1="83452" y1="54141" x2="83926" y2="71515"/>
                              <a14:foregroundMark x1="82977" y1="37737" x2="83096" y2="55556"/>
                              <a14:foregroundMark x1="16963" y1="47556" x2="17675" y2="59596"/>
                              <a14:foregroundMark x1="16607" y1="53818" x2="16726" y2="70788"/>
                              <a14:backgroundMark x1="52728" y1="97932" x2="58719" y2="98182"/>
                              <a14:backgroundMark x1="58719" y1="98182" x2="88909" y2="96929"/>
                              <a14:backgroundMark x1="88909" y1="96929" x2="89858" y2="96929"/>
                              <a14:backgroundMark x1="17912" y1="97091" x2="53974" y2="98424"/>
                              <a14:backgroundMark x1="16667" y1="5091" x2="16667" y2="5091"/>
                              <a14:backgroundMark x1="16251" y1="5091" x2="24377" y2="5091"/>
                              <a14:backgroundMark x1="29953" y1="5212" x2="36536" y2="5455"/>
                              <a14:backgroundMark x1="30427" y1="5010" x2="33096" y2="5010"/>
                              <a14:backgroundMark x1="34291" y1="5557" x2="35221" y2="5598"/>
                              <a14:backgroundMark x1="30130" y1="5374" x2="33854" y2="5538"/>
                              <a14:backgroundMark x1="39254" y1="5729" x2="40391" y2="5737"/>
                              <a14:backgroundMark x1="84082" y1="5131" x2="84875" y2="5131"/>
                              <a14:backgroundMark x1="85671" y1="10152" x2="86299" y2="16444"/>
                              <a14:backgroundMark x1="27391" y1="5361" x2="29300" y2="5374"/>
                              <a14:backgroundMark x1="23072" y1="5333" x2="25497" y2="5349"/>
                              <a14:backgroundMark x1="49076" y1="6013" x2="63760" y2="5051"/>
                              <a14:backgroundMark x1="63820" y1="4970" x2="66785" y2="4444"/>
                              <a14:backgroundMark x1="62633" y1="5414" x2="71115" y2="4929"/>
                              <a14:backgroundMark x1="57117" y1="5778" x2="64650" y2="5333"/>
                              <a14:backgroundMark x1="79300" y1="5051" x2="84579" y2="5051"/>
                              <a14:backgroundMark x1="66429" y1="5172" x2="70463" y2="5010"/>
                              <a14:backgroundMark x1="16180" y1="5108" x2="15421" y2="5212"/>
                              <a14:backgroundMark x1="14235" y1="5374" x2="14991" y2="5271"/>
                              <a14:backgroundMark x1="18422" y1="5107" x2="24555" y2="4970"/>
                              <a14:backgroundMark x1="13760" y1="5212" x2="18374" y2="5109"/>
                              <a14:backgroundMark x1="24555" y1="4970" x2="28944" y2="4970"/>
                              <a14:backgroundMark x1="19632" y1="5172" x2="31435" y2="5172"/>
                              <a14:backgroundMark x1="31435" y1="5172" x2="39858" y2="5131"/>
                              <a14:backgroundMark x1="38509" y1="5572" x2="45255" y2="5616"/>
                              <a14:backgroundMark x1="34304" y1="5544" x2="35266" y2="5550"/>
                              <a14:backgroundMark x1="36358" y1="5495" x2="48280" y2="5293"/>
                              <a14:backgroundMark x1="48280" y1="5293" x2="52432" y2="529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3994" t="5884" r="11943" b="-13"/>
                <a:stretch>
                  <a:fillRect/>
                </a:stretch>
              </p:blipFill>
              <p:spPr>
                <a:xfrm>
                  <a:off x="3766377" y="4503347"/>
                  <a:ext cx="1185177" cy="1956341"/>
                </a:xfrm>
                <a:prstGeom prst="rect">
                  <a:avLst/>
                </a:prstGeom>
                <a:effectLst>
                  <a:outerShdw blurRad="139700" dist="330200" dir="12000000" sx="72000" sy="72000" kx="1200000" algn="br" rotWithShape="0">
                    <a:prstClr val="black">
                      <a:alpha val="6000"/>
                    </a:prstClr>
                  </a:outerShdw>
                </a:effectLst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id="{DE280E39-2153-2E28-3316-9E330597F9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32998" y="4952601"/>
                  <a:ext cx="630177" cy="829746"/>
                </a:xfrm>
                <a:prstGeom prst="rect">
                  <a:avLst/>
                </a:prstGeom>
                <a:effectLst>
                  <a:outerShdw blurRad="139700" dist="330200" dir="12000000" sx="72000" sy="72000" kx="1200000" algn="br" rotWithShape="0">
                    <a:prstClr val="black">
                      <a:alpha val="6000"/>
                    </a:prstClr>
                  </a:outerShdw>
                </a:effectLst>
              </p:spPr>
            </p:pic>
          </p:grp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BCD757B-CD00-59DB-CCAB-EE18CF288CC7}"/>
                  </a:ext>
                </a:extLst>
              </p:cNvPr>
              <p:cNvSpPr/>
              <p:nvPr/>
            </p:nvSpPr>
            <p:spPr>
              <a:xfrm>
                <a:off x="4483102" y="5149850"/>
                <a:ext cx="685800" cy="76200"/>
              </a:xfrm>
              <a:prstGeom prst="rect">
                <a:avLst/>
              </a:prstGeom>
              <a:solidFill>
                <a:srgbClr val="D7D7D7"/>
              </a:solidFill>
            </p:spPr>
            <p:txBody>
              <a:bodyPr wrap="square" lIns="91440" tIns="45720" rIns="91440" bIns="45720" rtlCol="0" anchor="ctr">
                <a:spAutoFit/>
              </a:bodyPr>
              <a:lstStyle/>
              <a:p>
                <a:pPr algn="ctr"/>
                <a:endParaRPr lang="en-US" sz="5400" dirty="0">
                  <a:ln w="0"/>
                  <a:gradFill>
                    <a:gsLst>
                      <a:gs pos="21000">
                        <a:srgbClr val="53575C"/>
                      </a:gs>
                      <a:gs pos="88000">
                        <a:srgbClr val="C5C7CA"/>
                      </a:gs>
                    </a:gsLst>
                    <a:lin ang="5400000"/>
                  </a:gradFill>
                </a:endParaRPr>
              </a:p>
            </p:txBody>
          </p:sp>
        </p:grpSp>
      </p:grpSp>
      <p:pic>
        <p:nvPicPr>
          <p:cNvPr id="4" name="Picture 3" descr="A chicken on a plate next to a bag of sauce&#10;&#10;AI-generated content may be incorrect.">
            <a:extLst>
              <a:ext uri="{FF2B5EF4-FFF2-40B4-BE49-F238E27FC236}">
                <a16:creationId xmlns:a16="http://schemas.microsoft.com/office/drawing/2014/main" id="{4B8CA98C-5F1F-6797-D24F-3C9632D491F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0" b="94656" l="6695" r="89874">
                        <a14:foregroundMark x1="9707" y1="79514" x2="16653" y2="93117"/>
                        <a14:foregroundMark x1="16653" y1="93117" x2="30795" y2="94656"/>
                        <a14:foregroundMark x1="30795" y1="94656" x2="47699" y2="92146"/>
                        <a14:foregroundMark x1="7029" y1="77166" x2="6695" y2="86073"/>
                        <a14:foregroundMark x1="6695" y1="86073" x2="7029" y2="86802"/>
                        <a14:backgroundMark x1="68452" y1="62591" x2="68452" y2="62591"/>
                        <a14:backgroundMark x1="43766" y1="50040" x2="66946" y2="61619"/>
                        <a14:backgroundMark x1="66946" y1="61619" x2="78828" y2="75142"/>
                        <a14:backgroundMark x1="55230" y1="60243" x2="68368" y2="66721"/>
                        <a14:backgroundMark x1="68368" y1="66721" x2="75063" y2="72794"/>
                        <a14:backgroundMark x1="46444" y1="50202" x2="61339" y2="49474"/>
                        <a14:backgroundMark x1="61339" y1="49474" x2="69791" y2="52227"/>
                        <a14:backgroundMark x1="69791" y1="52227" x2="71883" y2="55304"/>
                        <a14:backgroundMark x1="41590" y1="49798" x2="51130" y2="49798"/>
                        <a14:backgroundMark x1="51130" y1="49798" x2="66611" y2="49717"/>
                        <a14:backgroundMark x1="66611" y1="49717" x2="72469" y2="55870"/>
                        <a14:backgroundMark x1="72469" y1="55870" x2="71297" y2="63320"/>
                        <a14:backgroundMark x1="38912" y1="49798" x2="51213" y2="49798"/>
                        <a14:backgroundMark x1="40837" y1="51255" x2="51381" y2="53117"/>
                        <a14:backgroundMark x1="51381" y1="53117" x2="52134" y2="53441"/>
                        <a14:backgroundMark x1="42678" y1="52955" x2="51883" y2="57409"/>
                        <a14:backgroundMark x1="51883" y1="57409" x2="52134" y2="59514"/>
                        <a14:backgroundMark x1="52134" y1="60567" x2="52134" y2="60567"/>
                        <a14:backgroundMark x1="39665" y1="49069" x2="71548" y2="50202"/>
                        <a14:backgroundMark x1="71548" y1="50202" x2="72803" y2="53684"/>
                        <a14:backgroundMark x1="41757" y1="48178" x2="50460" y2="49231"/>
                        <a14:backgroundMark x1="50460" y1="49231" x2="70377" y2="48340"/>
                        <a14:backgroundMark x1="70377" y1="48340" x2="74059" y2="59595"/>
                        <a14:backgroundMark x1="74059" y1="59595" x2="73054" y2="68988"/>
                        <a14:backgroundMark x1="48954" y1="48340" x2="48954" y2="48340"/>
                        <a14:backgroundMark x1="69791" y1="48583" x2="69791" y2="48583"/>
                        <a14:backgroundMark x1="74728" y1="38138" x2="74728" y2="38138"/>
                        <a14:backgroundMark x1="77322" y1="33765" x2="77573" y2="32874"/>
                        <a14:backgroundMark x1="71130" y1="22510" x2="71130" y2="22510"/>
                        <a14:backgroundMark x1="67364" y1="20324" x2="66025" y2="20324"/>
                        <a14:backgroundMark x1="54561" y1="20324" x2="54561" y2="20324"/>
                        <a14:backgroundMark x1="44017" y1="20486" x2="44017" y2="20486"/>
                        <a14:backgroundMark x1="41590" y1="29393" x2="41590" y2="29393"/>
                        <a14:backgroundMark x1="40837" y1="34008" x2="56904" y2="37895"/>
                        <a14:backgroundMark x1="56904" y1="37895" x2="67029" y2="28907"/>
                        <a14:backgroundMark x1="67029" y1="28907" x2="47113" y2="35789"/>
                        <a14:backgroundMark x1="47113" y1="35789" x2="65272" y2="33036"/>
                        <a14:backgroundMark x1="65272" y1="33036" x2="64351" y2="32146"/>
                        <a14:backgroundMark x1="71297" y1="44211" x2="74895" y2="33927"/>
                        <a14:backgroundMark x1="74895" y1="33927" x2="62762" y2="19190"/>
                        <a14:backgroundMark x1="62762" y1="19190" x2="88870" y2="29960"/>
                        <a14:backgroundMark x1="88870" y1="29960" x2="85188" y2="47692"/>
                        <a14:backgroundMark x1="85188" y1="47692" x2="68201" y2="38381"/>
                        <a14:backgroundMark x1="68201" y1="38381" x2="66778" y2="34332"/>
                        <a14:backgroundMark x1="80000" y1="41619" x2="79414" y2="74251"/>
                        <a14:backgroundMark x1="63431" y1="69879" x2="73975" y2="72065"/>
                        <a14:backgroundMark x1="73975" y1="72065" x2="76485" y2="80486"/>
                        <a14:backgroundMark x1="76485" y1="80486" x2="76402" y2="83887"/>
                        <a14:backgroundMark x1="74310" y1="79919" x2="73640" y2="87854"/>
                        <a14:backgroundMark x1="73640" y1="87854" x2="73808" y2="83725"/>
                        <a14:backgroundMark x1="73389" y1="83725" x2="71967" y2="87206"/>
                        <a14:backgroundMark x1="71715" y1="87692" x2="75649" y2="82834"/>
                        <a14:backgroundMark x1="71883" y1="86721" x2="74393" y2="827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56" t="47843" r="25731" b="2222"/>
          <a:stretch>
            <a:fillRect/>
          </a:stretch>
        </p:blipFill>
        <p:spPr>
          <a:xfrm>
            <a:off x="3242319" y="4829206"/>
            <a:ext cx="2040881" cy="1515156"/>
          </a:xfrm>
          <a:prstGeom prst="rect">
            <a:avLst/>
          </a:prstGeom>
          <a:effectLst>
            <a:outerShdw blurRad="76200" dist="342900" dir="14340000" sx="55000" sy="55000" kx="1200000" algn="br" rotWithShape="0">
              <a:prstClr val="black">
                <a:alpha val="6000"/>
              </a:prstClr>
            </a:outerShdw>
          </a:effec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F41B4489-A079-6FBB-1B51-5995957EEE3D}"/>
              </a:ext>
            </a:extLst>
          </p:cNvPr>
          <p:cNvGrpSpPr/>
          <p:nvPr/>
        </p:nvGrpSpPr>
        <p:grpSpPr>
          <a:xfrm>
            <a:off x="1579483" y="4387850"/>
            <a:ext cx="2405253" cy="2590800"/>
            <a:chOff x="1811147" y="4540250"/>
            <a:chExt cx="2405253" cy="2590800"/>
          </a:xfrm>
          <a:effectLst>
            <a:outerShdw blurRad="76200" dist="342900" dir="14340000" sx="55000" sy="55000" kx="1200000" algn="br" rotWithShape="0">
              <a:prstClr val="black">
                <a:alpha val="6000"/>
              </a:prstClr>
            </a:outerShdw>
          </a:effectLst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40CB498-026B-0686-63C4-7D531D89B471}"/>
                </a:ext>
              </a:extLst>
            </p:cNvPr>
            <p:cNvGrpSpPr/>
            <p:nvPr/>
          </p:nvGrpSpPr>
          <p:grpSpPr>
            <a:xfrm>
              <a:off x="1811147" y="4540250"/>
              <a:ext cx="2405253" cy="2590800"/>
              <a:chOff x="1793152" y="4377629"/>
              <a:chExt cx="2405253" cy="2590800"/>
            </a:xfrm>
          </p:grpSpPr>
          <p:pic>
            <p:nvPicPr>
              <p:cNvPr id="16" name="Picture 15" descr="A plate of food with a bag of sauce&#10;&#10;AI-generated content may be incorrect.">
                <a:extLst>
                  <a:ext uri="{FF2B5EF4-FFF2-40B4-BE49-F238E27FC236}">
                    <a16:creationId xmlns:a16="http://schemas.microsoft.com/office/drawing/2014/main" id="{243BC386-3D37-A7D0-63BD-9324182C0F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6" t="10497" b="6203"/>
              <a:stretch>
                <a:fillRect/>
              </a:stretch>
            </p:blipFill>
            <p:spPr>
              <a:xfrm>
                <a:off x="1793152" y="4377629"/>
                <a:ext cx="2405253" cy="2590800"/>
              </a:xfrm>
              <a:prstGeom prst="rect">
                <a:avLst/>
              </a:prstGeom>
            </p:spPr>
          </p:pic>
          <p:pic>
            <p:nvPicPr>
              <p:cNvPr id="41" name="Picture 40">
                <a:extLst>
                  <a:ext uri="{FF2B5EF4-FFF2-40B4-BE49-F238E27FC236}">
                    <a16:creationId xmlns:a16="http://schemas.microsoft.com/office/drawing/2014/main" id="{79F9EED8-F6E2-C9ED-C9D3-43E80701B6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37705" t="8334" r="-6"/>
              <a:stretch>
                <a:fillRect/>
              </a:stretch>
            </p:blipFill>
            <p:spPr>
              <a:xfrm rot="16200000">
                <a:off x="3393441" y="4056546"/>
                <a:ext cx="45719" cy="838201"/>
              </a:xfrm>
              <a:prstGeom prst="rect">
                <a:avLst/>
              </a:prstGeom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6666A50A-4E9F-2CED-AA9F-8D0E0D90F7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36171" t="11707" r="1528" b="10598"/>
              <a:stretch>
                <a:fillRect/>
              </a:stretch>
            </p:blipFill>
            <p:spPr>
              <a:xfrm rot="16200000">
                <a:off x="3457319" y="4097563"/>
                <a:ext cx="45719" cy="710446"/>
              </a:xfrm>
              <a:prstGeom prst="rect">
                <a:avLst/>
              </a:prstGeom>
            </p:spPr>
          </p:pic>
        </p:grp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0E0F065-1309-FB12-20E9-1BDDCAC79E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841259" y="5714367"/>
              <a:ext cx="603381" cy="242565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99DE17B7-5A0D-513A-D489-823FF8A8C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5400000">
              <a:off x="3057646" y="5396271"/>
              <a:ext cx="877685" cy="352838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7C91A172-176A-AF47-00FD-D12564C381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0800000">
              <a:off x="2860932" y="5133846"/>
              <a:ext cx="603381" cy="625603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9E9DA4E-53D6-C3ED-068D-837B42801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55360" y="5057592"/>
              <a:ext cx="678349" cy="865754"/>
            </a:xfrm>
            <a:prstGeom prst="rect">
              <a:avLst/>
            </a:prstGeom>
            <a:effectLst>
              <a:outerShdw blurRad="139700" dist="330200" dir="12000000" sx="72000" sy="72000" kx="1200000" algn="br" rotWithShape="0">
                <a:prstClr val="black">
                  <a:alpha val="6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797645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D9C1AC3-9133-10C7-F764-C14FFFFA6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2">
            <a:extLst>
              <a:ext uri="{FF2B5EF4-FFF2-40B4-BE49-F238E27FC236}">
                <a16:creationId xmlns:a16="http://schemas.microsoft.com/office/drawing/2014/main" id="{6EF5131B-0F5D-1428-8D70-6D3E61EC31F4}"/>
              </a:ext>
            </a:extLst>
          </p:cNvPr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331" b="89764" l="2490" r="97718">
                        <a14:foregroundMark x1="13071" y1="24016" x2="13071" y2="24016"/>
                        <a14:foregroundMark x1="21162" y1="33465" x2="21162" y2="33465"/>
                        <a14:foregroundMark x1="21992" y1="35827" x2="21992" y2="35827"/>
                        <a14:foregroundMark x1="33921" y1="40945" x2="34232" y2="41339"/>
                        <a14:foregroundMark x1="37552" y1="44882" x2="37552" y2="44882"/>
                        <a14:foregroundMark x1="42739" y1="48425" x2="43776" y2="49213"/>
                        <a14:foregroundMark x1="46992" y1="51575" x2="46992" y2="51575"/>
                        <a14:foregroundMark x1="49481" y1="53937" x2="50311" y2="53937"/>
                        <a14:foregroundMark x1="56432" y1="55906" x2="56846" y2="55906"/>
                        <a14:foregroundMark x1="60373" y1="55906" x2="61307" y2="55906"/>
                        <a14:foregroundMark x1="66701" y1="55118" x2="67427" y2="55118"/>
                        <a14:foregroundMark x1="72303" y1="54331" x2="73548" y2="53150"/>
                        <a14:foregroundMark x1="74793" y1="52756" x2="75000" y2="52362"/>
                        <a14:foregroundMark x1="76971" y1="51969" x2="79046" y2="50394"/>
                        <a14:foregroundMark x1="85166" y1="45276" x2="85892" y2="44094"/>
                        <a14:foregroundMark x1="86826" y1="43307" x2="87137" y2="42520"/>
                        <a14:foregroundMark x1="87656" y1="41339" x2="87759" y2="40157"/>
                        <a14:foregroundMark x1="88382" y1="37402" x2="88382" y2="35827"/>
                        <a14:foregroundMark x1="87656" y1="31890" x2="87137" y2="29528"/>
                        <a14:foregroundMark x1="85477" y1="26378" x2="84440" y2="24803"/>
                        <a14:foregroundMark x1="81432" y1="22835" x2="80913" y2="22835"/>
                        <a14:foregroundMark x1="75311" y1="22835" x2="74170" y2="22835"/>
                        <a14:foregroundMark x1="69191" y1="25197" x2="67635" y2="25197"/>
                        <a14:foregroundMark x1="61100" y1="24803" x2="59544" y2="23622"/>
                        <a14:foregroundMark x1="55602" y1="22441" x2="54979" y2="22441"/>
                        <a14:foregroundMark x1="50726" y1="22441" x2="48963" y2="22047"/>
                        <a14:foregroundMark x1="44710" y1="21654" x2="43257" y2="22047"/>
                        <a14:foregroundMark x1="41494" y1="21654" x2="39627" y2="21654"/>
                        <a14:foregroundMark x1="38797" y1="21654" x2="37967" y2="21654"/>
                        <a14:foregroundMark x1="35062" y1="22047" x2="34129" y2="22047"/>
                        <a14:foregroundMark x1="32884" y1="22047" x2="31743" y2="22047"/>
                        <a14:foregroundMark x1="31328" y1="22047" x2="30602" y2="22047"/>
                        <a14:foregroundMark x1="28838" y1="21260" x2="26867" y2="19685"/>
                        <a14:foregroundMark x1="25415" y1="18504" x2="24481" y2="18110"/>
                        <a14:foregroundMark x1="23548" y1="18110" x2="22822" y2="18110"/>
                        <a14:foregroundMark x1="21992" y1="17717" x2="21266" y2="17323"/>
                        <a14:foregroundMark x1="16183" y1="12992" x2="16183" y2="12992"/>
                        <a14:foregroundMark x1="6328" y1="12992" x2="6328" y2="12992"/>
                        <a14:foregroundMark x1="5809" y1="13386" x2="5809" y2="13386"/>
                        <a14:foregroundMark x1="5705" y1="14173" x2="5705" y2="14173"/>
                        <a14:foregroundMark x1="4357" y1="16929" x2="4149" y2="17323"/>
                        <a14:foregroundMark x1="2697" y1="14961" x2="2697" y2="14961"/>
                        <a14:foregroundMark x1="2593" y1="14567" x2="2593" y2="14567"/>
                        <a14:foregroundMark x1="31017" y1="6693" x2="31017" y2="6693"/>
                        <a14:foregroundMark x1="33921" y1="5512" x2="33921" y2="5512"/>
                        <a14:foregroundMark x1="47407" y1="16929" x2="47614" y2="17323"/>
                        <a14:foregroundMark x1="78216" y1="35827" x2="78942" y2="35827"/>
                        <a14:foregroundMark x1="92842" y1="18504" x2="92842" y2="18504"/>
                        <a14:foregroundMark x1="92946" y1="18504" x2="93257" y2="18504"/>
                        <a14:foregroundMark x1="95021" y1="24803" x2="95332" y2="26378"/>
                        <a14:foregroundMark x1="95436" y1="28346" x2="95436" y2="28346"/>
                        <a14:foregroundMark x1="96992" y1="15748" x2="96992" y2="15748"/>
                        <a14:foregroundMark x1="93880" y1="12992" x2="92842" y2="12598"/>
                        <a14:foregroundMark x1="83506" y1="12598" x2="82676" y2="12598"/>
                        <a14:foregroundMark x1="79357" y1="14567" x2="79357" y2="14567"/>
                        <a14:foregroundMark x1="87241" y1="31890" x2="89938" y2="33858"/>
                        <a14:foregroundMark x1="96577" y1="47638" x2="96888" y2="48819"/>
                        <a14:foregroundMark x1="97718" y1="55512" x2="97718" y2="55512"/>
                        <a14:foregroundMark x1="96369" y1="72047" x2="96369" y2="72047"/>
                        <a14:foregroundMark x1="94502" y1="87795" x2="93880" y2="87795"/>
                        <a14:foregroundMark x1="18050" y1="20866" x2="18050" y2="20866"/>
                        <a14:foregroundMark x1="12967" y1="16535" x2="12967" y2="16535"/>
                        <a14:foregroundMark x1="3527" y1="10236" x2="3527" y2="10236"/>
                        <a14:foregroundMark x1="5705" y1="27165" x2="5705" y2="27165"/>
                        <a14:foregroundMark x1="33610" y1="5906" x2="33402" y2="5906"/>
                        <a14:foregroundMark x1="35270" y1="4331" x2="35270" y2="4331"/>
                        <a14:backgroundMark x1="10062" y1="70079" x2="10062" y2="70079"/>
                        <a14:backgroundMark x1="11618" y1="72835" x2="11618" y2="72835"/>
                        <a14:backgroundMark x1="13174" y1="75984" x2="13174" y2="75984"/>
                        <a14:backgroundMark x1="16598" y1="80315" x2="16598" y2="80315"/>
                        <a14:backgroundMark x1="18050" y1="83465" x2="18050" y2="83465"/>
                        <a14:backgroundMark x1="19087" y1="85433" x2="19087" y2="85433"/>
                        <a14:backgroundMark x1="19813" y1="85433" x2="19813" y2="85433"/>
                        <a14:backgroundMark x1="20851" y1="87795" x2="20851" y2="87795"/>
                        <a14:backgroundMark x1="22303" y1="88583" x2="22822" y2="88976"/>
                        <a14:backgroundMark x1="24689" y1="89370" x2="24689" y2="89370"/>
                        <a14:backgroundMark x1="23133" y1="88583" x2="22407" y2="88583"/>
                        <a14:backgroundMark x1="21266" y1="87402" x2="20954" y2="86614"/>
                        <a14:backgroundMark x1="19813" y1="85039" x2="19295" y2="84252"/>
                        <a14:backgroundMark x1="17427" y1="81890" x2="17427" y2="81890"/>
                        <a14:backgroundMark x1="17427" y1="81890" x2="17842" y2="81890"/>
                        <a14:backgroundMark x1="19917" y1="84252" x2="20332" y2="84252"/>
                        <a14:backgroundMark x1="21369" y1="87008" x2="21369" y2="87008"/>
                        <a14:backgroundMark x1="18776" y1="83858" x2="18257" y2="83071"/>
                        <a14:backgroundMark x1="16805" y1="79134" x2="16805" y2="79134"/>
                        <a14:backgroundMark x1="13485" y1="75984" x2="13485" y2="75984"/>
                        <a14:backgroundMark x1="21888" y1="88583" x2="21888" y2="88583"/>
                        <a14:backgroundMark x1="22303" y1="88189" x2="21888" y2="88189"/>
                        <a14:backgroundMark x1="21369" y1="87795" x2="21369" y2="87795"/>
                        <a14:backgroundMark x1="22407" y1="87008" x2="22407" y2="87008"/>
                        <a14:backgroundMark x1="21473" y1="86614" x2="21473" y2="86614"/>
                        <a14:backgroundMark x1="22925" y1="88189" x2="22925" y2="88189"/>
                        <a14:backgroundMark x1="23651" y1="88583" x2="23651" y2="88583"/>
                        <a14:backgroundMark x1="24378" y1="90551" x2="24378" y2="90551"/>
                        <a14:backgroundMark x1="23029" y1="88583" x2="23237" y2="88583"/>
                        <a14:backgroundMark x1="24066" y1="88583" x2="24066" y2="88583"/>
                        <a14:backgroundMark x1="24896" y1="89370" x2="24896" y2="89370"/>
                        <a14:backgroundMark x1="25207" y1="89764" x2="25207" y2="89764"/>
                        <a14:backgroundMark x1="24378" y1="89764" x2="24378" y2="89764"/>
                        <a14:backgroundMark x1="22925" y1="88583" x2="22925" y2="88583"/>
                        <a14:backgroundMark x1="23755" y1="88583" x2="23755" y2="88583"/>
                        <a14:backgroundMark x1="23651" y1="88583" x2="23651" y2="88583"/>
                        <a14:backgroundMark x1="23029" y1="88583" x2="23029" y2="88583"/>
                        <a14:backgroundMark x1="21992" y1="87402" x2="21992" y2="87402"/>
                        <a14:backgroundMark x1="25519" y1="89370" x2="25519" y2="89370"/>
                        <a14:backgroundMark x1="26556" y1="89764" x2="26556" y2="89764"/>
                        <a14:backgroundMark x1="27490" y1="91339" x2="27490" y2="91339"/>
                        <a14:backgroundMark x1="27801" y1="91339" x2="27801" y2="91339"/>
                        <a14:backgroundMark x1="26141" y1="90157" x2="26556" y2="90157"/>
                        <a14:backgroundMark x1="27697" y1="90157" x2="27697" y2="90157"/>
                        <a14:backgroundMark x1="28527" y1="90945" x2="28527" y2="909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2149" y="-33659"/>
            <a:ext cx="6158949" cy="1426339"/>
          </a:xfrm>
          <a:prstGeom prst="rect">
            <a:avLst/>
          </a:prstGeom>
        </p:spPr>
      </p:pic>
      <p:pic>
        <p:nvPicPr>
          <p:cNvPr id="58" name="Picture 57" descr="A bowl of rice with a chicken leg and vegetables&#10;&#10;AI-generated content may be incorrect.">
            <a:extLst>
              <a:ext uri="{FF2B5EF4-FFF2-40B4-BE49-F238E27FC236}">
                <a16:creationId xmlns:a16="http://schemas.microsoft.com/office/drawing/2014/main" id="{649047A8-E387-9597-1CCF-D96CF64B3F2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50" y="5151371"/>
            <a:ext cx="2259570" cy="1380360"/>
          </a:xfrm>
          <a:prstGeom prst="rect">
            <a:avLst/>
          </a:prstGeom>
        </p:spPr>
      </p:pic>
      <p:pic>
        <p:nvPicPr>
          <p:cNvPr id="56" name="Picture 55" descr="A plate of food on a black background&#10;&#10;AI-generated content may be incorrect.">
            <a:extLst>
              <a:ext uri="{FF2B5EF4-FFF2-40B4-BE49-F238E27FC236}">
                <a16:creationId xmlns:a16="http://schemas.microsoft.com/office/drawing/2014/main" id="{46AF57DF-8150-9314-D91F-33782060F41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745" y="5059482"/>
            <a:ext cx="2454055" cy="1437181"/>
          </a:xfrm>
          <a:prstGeom prst="rect">
            <a:avLst/>
          </a:prstGeom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B07AEE2-6421-8126-EFA8-748D92F2E663}"/>
              </a:ext>
            </a:extLst>
          </p:cNvPr>
          <p:cNvCxnSpPr>
            <a:cxnSpLocks/>
          </p:cNvCxnSpPr>
          <p:nvPr/>
        </p:nvCxnSpPr>
        <p:spPr>
          <a:xfrm>
            <a:off x="2299994" y="2339904"/>
            <a:ext cx="0" cy="179455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Imagen 5">
            <a:extLst>
              <a:ext uri="{FF2B5EF4-FFF2-40B4-BE49-F238E27FC236}">
                <a16:creationId xmlns:a16="http://schemas.microsoft.com/office/drawing/2014/main" id="{5564A867-B816-15C1-82A7-070C7F6252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4" y="158910"/>
            <a:ext cx="956461" cy="409608"/>
          </a:xfrm>
          <a:prstGeom prst="rect">
            <a:avLst/>
          </a:prstGeom>
          <a:effectLst>
            <a:outerShdw blurRad="88900" sx="103000" sy="103000" algn="ctr" rotWithShape="0">
              <a:schemeClr val="bg1">
                <a:alpha val="69000"/>
              </a:schemeClr>
            </a:outerShdw>
          </a:effectLst>
        </p:spPr>
      </p:pic>
      <p:sp>
        <p:nvSpPr>
          <p:cNvPr id="14" name="Moon 13">
            <a:extLst>
              <a:ext uri="{FF2B5EF4-FFF2-40B4-BE49-F238E27FC236}">
                <a16:creationId xmlns:a16="http://schemas.microsoft.com/office/drawing/2014/main" id="{13C58A0D-C74E-165E-2C58-9042B49C49B1}"/>
              </a:ext>
            </a:extLst>
          </p:cNvPr>
          <p:cNvSpPr/>
          <p:nvPr/>
        </p:nvSpPr>
        <p:spPr>
          <a:xfrm rot="17633751">
            <a:off x="-743403" y="-2601950"/>
            <a:ext cx="1164088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C6E5CCC-CBFA-48A5-19AE-0D00A4A57021}"/>
              </a:ext>
            </a:extLst>
          </p:cNvPr>
          <p:cNvSpPr/>
          <p:nvPr/>
        </p:nvSpPr>
        <p:spPr>
          <a:xfrm>
            <a:off x="-2845229" y="-901662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8E368A0-46F2-FA72-FB11-840A26F75053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rgbClr val="653E2D"/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FCC1CE6B-45DD-41B5-B483-4AED1EB40843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2F8D8479-8EBF-8FF4-D8C4-C2D5BBFF9CA2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>
            <a:extLst>
              <a:ext uri="{FF2B5EF4-FFF2-40B4-BE49-F238E27FC236}">
                <a16:creationId xmlns:a16="http://schemas.microsoft.com/office/drawing/2014/main" id="{BF78AE4C-22F2-AA10-542A-9759822D3EBB}"/>
              </a:ext>
            </a:extLst>
          </p:cNvPr>
          <p:cNvSpPr txBox="1"/>
          <p:nvPr/>
        </p:nvSpPr>
        <p:spPr>
          <a:xfrm>
            <a:off x="3736991" y="1265016"/>
            <a:ext cx="1676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culinarias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F5C2C43C-353F-ED06-FC2F-BC270F9FF4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991" y="875497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>
                <a:solidFill>
                  <a:srgbClr val="FFFFFF"/>
                </a:solidFill>
              </a:rPr>
              <a:t>Bases</a:t>
            </a:r>
            <a:endParaRPr sz="2800"/>
          </a:p>
        </p:txBody>
      </p:sp>
      <p:sp>
        <p:nvSpPr>
          <p:cNvPr id="8" name="object 29">
            <a:extLst>
              <a:ext uri="{FF2B5EF4-FFF2-40B4-BE49-F238E27FC236}">
                <a16:creationId xmlns:a16="http://schemas.microsoft.com/office/drawing/2014/main" id="{36BF8C72-1946-236F-E834-1C593C8474FE}"/>
              </a:ext>
            </a:extLst>
          </p:cNvPr>
          <p:cNvSpPr txBox="1"/>
          <p:nvPr/>
        </p:nvSpPr>
        <p:spPr>
          <a:xfrm>
            <a:off x="683267" y="2339904"/>
            <a:ext cx="1444003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5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Base verde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5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Base roja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5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Base amarilla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5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Base criolla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5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Base chaufa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5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Base neutra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500" spc="-6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Base lomo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CACA630-B6E0-6066-BDB3-8319A84A0436}"/>
              </a:ext>
            </a:extLst>
          </p:cNvPr>
          <p:cNvSpPr txBox="1"/>
          <p:nvPr/>
        </p:nvSpPr>
        <p:spPr>
          <a:xfrm>
            <a:off x="2548377" y="2239072"/>
            <a:ext cx="3215699" cy="18953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298450" indent="-2857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  <a:defRPr sz="1600" spc="-60">
                <a:solidFill>
                  <a:srgbClr val="A37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Aderezos base para cocinar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Ideal para ahorrar tiempo y dinero 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Vida útil 12 meses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 requiere refrigeración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200 g  / Cajas x 24 u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  1 Kg /  Cajas x 12 u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9D84592-3A6A-5E54-3AC3-5343ED723B2F}"/>
              </a:ext>
            </a:extLst>
          </p:cNvPr>
          <p:cNvGrpSpPr/>
          <p:nvPr/>
        </p:nvGrpSpPr>
        <p:grpSpPr>
          <a:xfrm>
            <a:off x="2578918" y="4911152"/>
            <a:ext cx="1298878" cy="1366978"/>
            <a:chOff x="2033602" y="4536323"/>
            <a:chExt cx="1467310" cy="165828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2A871C1C-FEDB-E8C3-D0E8-D22C9DFB1D97}"/>
                </a:ext>
              </a:extLst>
            </p:cNvPr>
            <p:cNvGrpSpPr/>
            <p:nvPr/>
          </p:nvGrpSpPr>
          <p:grpSpPr>
            <a:xfrm>
              <a:off x="2442139" y="4536323"/>
              <a:ext cx="1058773" cy="1548893"/>
              <a:chOff x="2863779" y="4663734"/>
              <a:chExt cx="1058773" cy="1548893"/>
            </a:xfrm>
          </p:grpSpPr>
          <p:pic>
            <p:nvPicPr>
              <p:cNvPr id="25" name="Picture 9" descr="A close-up of two silver pouches&#10;&#10;AI-generated content may be incorrect.">
                <a:extLst>
                  <a:ext uri="{FF2B5EF4-FFF2-40B4-BE49-F238E27FC236}">
                    <a16:creationId xmlns:a16="http://schemas.microsoft.com/office/drawing/2014/main" id="{437F12DD-BA6D-A693-91A2-2AD879F792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29847" b="96429" l="15826" r="58028">
                            <a14:foregroundMark x1="33486" y1="41071" x2="33486" y2="41071"/>
                            <a14:foregroundMark x1="41514" y1="43367" x2="41514" y2="43367"/>
                            <a14:foregroundMark x1="49312" y1="39796" x2="49312" y2="39796"/>
                            <a14:foregroundMark x1="52294" y1="33929" x2="52294" y2="33929"/>
                            <a14:foregroundMark x1="40367" y1="32143" x2="40367" y2="32143"/>
                            <a14:foregroundMark x1="27523" y1="32908" x2="27523" y2="32908"/>
                            <a14:foregroundMark x1="57110" y1="52041" x2="57110" y2="52041"/>
                            <a14:foregroundMark x1="53440" y1="78827" x2="53440" y2="78827"/>
                            <a14:foregroundMark x1="33486" y1="89541" x2="33486" y2="89541"/>
                            <a14:foregroundMark x1="20872" y1="87755" x2="20872" y2="87755"/>
                            <a14:foregroundMark x1="17431" y1="92347" x2="17431" y2="92347"/>
                            <a14:foregroundMark x1="40367" y1="91837" x2="40367" y2="91837"/>
                            <a14:foregroundMark x1="55275" y1="89796" x2="55275" y2="89796"/>
                            <a14:foregroundMark x1="56881" y1="67857" x2="56881" y2="67857"/>
                            <a14:foregroundMark x1="56651" y1="54847" x2="56651" y2="54847"/>
                            <a14:foregroundMark x1="57798" y1="42857" x2="57798" y2="42857"/>
                            <a14:foregroundMark x1="58028" y1="38010" x2="58028" y2="38010"/>
                            <a14:foregroundMark x1="57110" y1="30867" x2="57110" y2="30867"/>
                            <a14:foregroundMark x1="52752" y1="30357" x2="52752" y2="30357"/>
                            <a14:foregroundMark x1="17202" y1="32143" x2="17202" y2="32143"/>
                            <a14:foregroundMark x1="17661" y1="36735" x2="17661" y2="36735"/>
                            <a14:foregroundMark x1="17202" y1="43878" x2="17202" y2="43878"/>
                            <a14:foregroundMark x1="16055" y1="50000" x2="16055" y2="50000"/>
                            <a14:foregroundMark x1="16284" y1="41837" x2="16284" y2="41837"/>
                            <a14:foregroundMark x1="22936" y1="94133" x2="22936" y2="94133"/>
                            <a14:foregroundMark x1="41284" y1="95663" x2="41284" y2="95663"/>
                            <a14:foregroundMark x1="24312" y1="94898" x2="24312" y2="94898"/>
                            <a14:foregroundMark x1="20183" y1="96173" x2="20183" y2="96173"/>
                            <a14:foregroundMark x1="28670" y1="95663" x2="28670" y2="95663"/>
                            <a14:foregroundMark x1="34862" y1="96173" x2="34862" y2="96173"/>
                            <a14:foregroundMark x1="40826" y1="95918" x2="40826" y2="95918"/>
                            <a14:foregroundMark x1="45642" y1="96429" x2="45642" y2="96429"/>
                            <a14:backgroundMark x1="13761" y1="33673" x2="13761" y2="33673"/>
                            <a14:backgroundMark x1="13991" y1="42092" x2="13991" y2="420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06" t="28987" r="39687" b="2736"/>
              <a:stretch>
                <a:fillRect/>
              </a:stretch>
            </p:blipFill>
            <p:spPr>
              <a:xfrm>
                <a:off x="2863779" y="4663734"/>
                <a:ext cx="1058773" cy="1548893"/>
              </a:xfrm>
              <a:prstGeom prst="rect">
                <a:avLst/>
              </a:prstGeom>
              <a:effectLst>
                <a:outerShdw blurRad="76200" dir="18900000" sy="23000" kx="-1200000" algn="bl" rotWithShape="0">
                  <a:prstClr val="black">
                    <a:alpha val="20000"/>
                  </a:prstClr>
                </a:outerShdw>
              </a:effectLst>
            </p:spPr>
          </p:pic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57DB627E-8419-DA03-24B1-30EA4062789A}"/>
                  </a:ext>
                </a:extLst>
              </p:cNvPr>
              <p:cNvSpPr/>
              <p:nvPr/>
            </p:nvSpPr>
            <p:spPr>
              <a:xfrm>
                <a:off x="3155888" y="5098452"/>
                <a:ext cx="534828" cy="616944"/>
              </a:xfrm>
              <a:prstGeom prst="roundRect">
                <a:avLst/>
              </a:prstGeom>
              <a:solidFill>
                <a:schemeClr val="bg1">
                  <a:lumMod val="95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FFFF00"/>
                  </a:highlight>
                </a:endParaRPr>
              </a:p>
            </p:txBody>
          </p:sp>
          <p:pic>
            <p:nvPicPr>
              <p:cNvPr id="33" name="Imagen 5">
                <a:extLst>
                  <a:ext uri="{FF2B5EF4-FFF2-40B4-BE49-F238E27FC236}">
                    <a16:creationId xmlns:a16="http://schemas.microsoft.com/office/drawing/2014/main" id="{BEDBE0CE-5283-43F7-3CFC-4F4ABFAE33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5577" y="5323828"/>
                <a:ext cx="374038" cy="160183"/>
              </a:xfrm>
              <a:prstGeom prst="rect">
                <a:avLst/>
              </a:prstGeom>
              <a:effectLst>
                <a:outerShdw blurRad="88900" sx="103000" sy="103000" algn="ctr" rotWithShape="0">
                  <a:schemeClr val="bg1">
                    <a:alpha val="69000"/>
                  </a:schemeClr>
                </a:outerShdw>
              </a:effectLst>
            </p:spPr>
          </p:pic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3E95B57-9801-4DB6-5E9E-278C4C18E052}"/>
                </a:ext>
              </a:extLst>
            </p:cNvPr>
            <p:cNvGrpSpPr/>
            <p:nvPr/>
          </p:nvGrpSpPr>
          <p:grpSpPr>
            <a:xfrm>
              <a:off x="2033602" y="5202385"/>
              <a:ext cx="678249" cy="992219"/>
              <a:chOff x="2033602" y="5202385"/>
              <a:chExt cx="678249" cy="992219"/>
            </a:xfrm>
          </p:grpSpPr>
          <p:pic>
            <p:nvPicPr>
              <p:cNvPr id="28" name="Picture 20" descr="A close-up of two silver pouches&#10;&#10;AI-generated content may be incorrect.">
                <a:extLst>
                  <a:ext uri="{FF2B5EF4-FFF2-40B4-BE49-F238E27FC236}">
                    <a16:creationId xmlns:a16="http://schemas.microsoft.com/office/drawing/2014/main" id="{8085F905-369F-9CC3-801E-B86E20FBE8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29847" b="96429" l="15826" r="58028">
                            <a14:foregroundMark x1="33486" y1="41071" x2="33486" y2="41071"/>
                            <a14:foregroundMark x1="41514" y1="43367" x2="41514" y2="43367"/>
                            <a14:foregroundMark x1="49312" y1="39796" x2="49312" y2="39796"/>
                            <a14:foregroundMark x1="52294" y1="33929" x2="52294" y2="33929"/>
                            <a14:foregroundMark x1="40367" y1="32143" x2="40367" y2="32143"/>
                            <a14:foregroundMark x1="27523" y1="32908" x2="27523" y2="32908"/>
                            <a14:foregroundMark x1="57110" y1="52041" x2="57110" y2="52041"/>
                            <a14:foregroundMark x1="53440" y1="78827" x2="53440" y2="78827"/>
                            <a14:foregroundMark x1="33486" y1="89541" x2="33486" y2="89541"/>
                            <a14:foregroundMark x1="20872" y1="87755" x2="20872" y2="87755"/>
                            <a14:foregroundMark x1="17431" y1="92347" x2="17431" y2="92347"/>
                            <a14:foregroundMark x1="40367" y1="91837" x2="40367" y2="91837"/>
                            <a14:foregroundMark x1="55275" y1="89796" x2="55275" y2="89796"/>
                            <a14:foregroundMark x1="56881" y1="67857" x2="56881" y2="67857"/>
                            <a14:foregroundMark x1="56651" y1="54847" x2="56651" y2="54847"/>
                            <a14:foregroundMark x1="57798" y1="42857" x2="57798" y2="42857"/>
                            <a14:foregroundMark x1="58028" y1="38010" x2="58028" y2="38010"/>
                            <a14:foregroundMark x1="57110" y1="30867" x2="57110" y2="30867"/>
                            <a14:foregroundMark x1="52752" y1="30357" x2="52752" y2="30357"/>
                            <a14:foregroundMark x1="17202" y1="32143" x2="17202" y2="32143"/>
                            <a14:foregroundMark x1="17661" y1="36735" x2="17661" y2="36735"/>
                            <a14:foregroundMark x1="17202" y1="43878" x2="17202" y2="43878"/>
                            <a14:foregroundMark x1="16055" y1="50000" x2="16055" y2="50000"/>
                            <a14:foregroundMark x1="16284" y1="41837" x2="16284" y2="41837"/>
                            <a14:foregroundMark x1="22936" y1="94133" x2="22936" y2="94133"/>
                            <a14:foregroundMark x1="41284" y1="95663" x2="41284" y2="95663"/>
                            <a14:foregroundMark x1="24312" y1="94898" x2="24312" y2="94898"/>
                            <a14:foregroundMark x1="20183" y1="96173" x2="20183" y2="96173"/>
                            <a14:foregroundMark x1="28670" y1="95663" x2="28670" y2="95663"/>
                            <a14:foregroundMark x1="34862" y1="96173" x2="34862" y2="96173"/>
                            <a14:foregroundMark x1="40826" y1="95918" x2="40826" y2="95918"/>
                            <a14:foregroundMark x1="45642" y1="96429" x2="45642" y2="96429"/>
                            <a14:backgroundMark x1="13761" y1="33673" x2="13761" y2="33673"/>
                            <a14:backgroundMark x1="13991" y1="42092" x2="13991" y2="420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006" t="28987" r="39687" b="2736"/>
              <a:stretch>
                <a:fillRect/>
              </a:stretch>
            </p:blipFill>
            <p:spPr>
              <a:xfrm>
                <a:off x="2033602" y="5202385"/>
                <a:ext cx="678249" cy="992219"/>
              </a:xfrm>
              <a:prstGeom prst="rect">
                <a:avLst/>
              </a:prstGeom>
            </p:spPr>
          </p:pic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6ABD24DE-B3A9-2296-EE93-52AD4958B27E}"/>
                  </a:ext>
                </a:extLst>
              </p:cNvPr>
              <p:cNvSpPr/>
              <p:nvPr/>
            </p:nvSpPr>
            <p:spPr>
              <a:xfrm>
                <a:off x="2191910" y="5487307"/>
                <a:ext cx="397270" cy="435859"/>
              </a:xfrm>
              <a:prstGeom prst="roundRect">
                <a:avLst/>
              </a:prstGeom>
              <a:solidFill>
                <a:schemeClr val="bg1">
                  <a:lumMod val="95000"/>
                  <a:alpha val="6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highlight>
                    <a:srgbClr val="FFFF00"/>
                  </a:highlight>
                </a:endParaRPr>
              </a:p>
            </p:txBody>
          </p:sp>
          <p:pic>
            <p:nvPicPr>
              <p:cNvPr id="34" name="Imagen 5">
                <a:extLst>
                  <a:ext uri="{FF2B5EF4-FFF2-40B4-BE49-F238E27FC236}">
                    <a16:creationId xmlns:a16="http://schemas.microsoft.com/office/drawing/2014/main" id="{3C2098BA-0378-227A-7BDC-9A51594312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241420" y="5638203"/>
                <a:ext cx="298249" cy="127726"/>
              </a:xfrm>
              <a:prstGeom prst="rect">
                <a:avLst/>
              </a:prstGeom>
              <a:effectLst>
                <a:outerShdw blurRad="88900" sx="103000" sy="103000" algn="ctr" rotWithShape="0">
                  <a:schemeClr val="bg1">
                    <a:alpha val="69000"/>
                  </a:schemeClr>
                </a:outerShdw>
              </a:effectLst>
            </p:spPr>
          </p:pic>
        </p:grpSp>
      </p:grpSp>
      <p:pic>
        <p:nvPicPr>
          <p:cNvPr id="16" name="Picture 15" descr="A group of bowls of different colored sauces&#10;&#10;AI-generated content may be incorrect.">
            <a:extLst>
              <a:ext uri="{FF2B5EF4-FFF2-40B4-BE49-F238E27FC236}">
                <a16:creationId xmlns:a16="http://schemas.microsoft.com/office/drawing/2014/main" id="{7C258358-259E-3C71-1519-5BE0DFCC2CF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902" y="5832459"/>
            <a:ext cx="2458293" cy="11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48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03E9FFD-09D0-0C6F-0721-EB5BEEDAA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plate of food on a black background&#10;&#10;AI-generated content may be incorrect.">
            <a:extLst>
              <a:ext uri="{FF2B5EF4-FFF2-40B4-BE49-F238E27FC236}">
                <a16:creationId xmlns:a16="http://schemas.microsoft.com/office/drawing/2014/main" id="{230D3978-86C8-F6C1-370C-79E1787428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1764" y="5525085"/>
            <a:ext cx="2369639" cy="1194206"/>
          </a:xfrm>
          <a:prstGeom prst="rect">
            <a:avLst/>
          </a:prstGeom>
        </p:spPr>
      </p:pic>
      <p:pic>
        <p:nvPicPr>
          <p:cNvPr id="13" name="Picture 12" descr="A plate of food with a bag of food&#10;&#10;AI-generated content may be incorrect.">
            <a:extLst>
              <a:ext uri="{FF2B5EF4-FFF2-40B4-BE49-F238E27FC236}">
                <a16:creationId xmlns:a16="http://schemas.microsoft.com/office/drawing/2014/main" id="{9E82C22C-DCC4-21F8-518C-6E68D1A8D0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4387850"/>
            <a:ext cx="2274471" cy="2274471"/>
          </a:xfrm>
          <a:prstGeom prst="rect">
            <a:avLst/>
          </a:prstGeom>
        </p:spPr>
      </p:pic>
      <p:pic>
        <p:nvPicPr>
          <p:cNvPr id="3" name="object 11">
            <a:extLst>
              <a:ext uri="{FF2B5EF4-FFF2-40B4-BE49-F238E27FC236}">
                <a16:creationId xmlns:a16="http://schemas.microsoft.com/office/drawing/2014/main" id="{E8AF25E0-B9E3-B758-CADA-0BA065BEBFA7}"/>
              </a:ext>
            </a:extLst>
          </p:cNvPr>
          <p:cNvPicPr/>
          <p:nvPr/>
        </p:nvPicPr>
        <p:blipFill>
          <a:blip r:embed="rId4" cstate="print"/>
          <a:srcRect l="3818" r="-1" b="6838"/>
          <a:stretch>
            <a:fillRect/>
          </a:stretch>
        </p:blipFill>
        <p:spPr>
          <a:xfrm>
            <a:off x="0" y="1"/>
            <a:ext cx="6146799" cy="1416049"/>
          </a:xfrm>
          <a:prstGeom prst="rect">
            <a:avLst/>
          </a:prstGeom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90187F55-6508-9B08-7B1E-E7F995659238}"/>
              </a:ext>
            </a:extLst>
          </p:cNvPr>
          <p:cNvCxnSpPr>
            <a:cxnSpLocks/>
          </p:cNvCxnSpPr>
          <p:nvPr/>
        </p:nvCxnSpPr>
        <p:spPr>
          <a:xfrm>
            <a:off x="2082803" y="2402390"/>
            <a:ext cx="0" cy="1564695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Imagen 5">
            <a:extLst>
              <a:ext uri="{FF2B5EF4-FFF2-40B4-BE49-F238E27FC236}">
                <a16:creationId xmlns:a16="http://schemas.microsoft.com/office/drawing/2014/main" id="{D15A8524-6335-DBD7-CF76-2759A4A93E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4" y="158910"/>
            <a:ext cx="956461" cy="409608"/>
          </a:xfrm>
          <a:prstGeom prst="rect">
            <a:avLst/>
          </a:prstGeom>
          <a:effectLst>
            <a:outerShdw blurRad="88900" sx="103000" sy="103000" algn="ctr" rotWithShape="0">
              <a:schemeClr val="bg1">
                <a:alpha val="69000"/>
              </a:schemeClr>
            </a:outerShdw>
          </a:effectLst>
        </p:spPr>
      </p:pic>
      <p:sp>
        <p:nvSpPr>
          <p:cNvPr id="14" name="Moon 13">
            <a:extLst>
              <a:ext uri="{FF2B5EF4-FFF2-40B4-BE49-F238E27FC236}">
                <a16:creationId xmlns:a16="http://schemas.microsoft.com/office/drawing/2014/main" id="{1BBDA9B6-4DAC-85E3-1408-3BD7AC05C754}"/>
              </a:ext>
            </a:extLst>
          </p:cNvPr>
          <p:cNvSpPr/>
          <p:nvPr/>
        </p:nvSpPr>
        <p:spPr>
          <a:xfrm rot="17633751">
            <a:off x="-574806" y="-2531581"/>
            <a:ext cx="1280610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B4557E-F963-8FFE-36B9-FD0BFA378CF6}"/>
              </a:ext>
            </a:extLst>
          </p:cNvPr>
          <p:cNvSpPr/>
          <p:nvPr/>
        </p:nvSpPr>
        <p:spPr>
          <a:xfrm>
            <a:off x="-2908178" y="-763295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8EB994A-CCC5-1E5B-68AC-DE6B4A31CE68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chemeClr val="accent2"/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C3AC7F40-05DC-CCD8-AF78-3BCE782ED23E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47848356-E525-0023-A37A-370957AAB712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>
            <a:extLst>
              <a:ext uri="{FF2B5EF4-FFF2-40B4-BE49-F238E27FC236}">
                <a16:creationId xmlns:a16="http://schemas.microsoft.com/office/drawing/2014/main" id="{EDB03761-5BEB-576E-AFD7-204EC2FF518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991" y="875497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Salsas</a:t>
            </a:r>
            <a:endParaRPr sz="2800" dirty="0"/>
          </a:p>
        </p:txBody>
      </p:sp>
      <p:sp>
        <p:nvSpPr>
          <p:cNvPr id="8" name="object 29">
            <a:extLst>
              <a:ext uri="{FF2B5EF4-FFF2-40B4-BE49-F238E27FC236}">
                <a16:creationId xmlns:a16="http://schemas.microsoft.com/office/drawing/2014/main" id="{560953CE-C11F-AEC1-0048-B8B1903A76A9}"/>
              </a:ext>
            </a:extLst>
          </p:cNvPr>
          <p:cNvSpPr txBox="1"/>
          <p:nvPr/>
        </p:nvSpPr>
        <p:spPr>
          <a:xfrm>
            <a:off x="551771" y="2559050"/>
            <a:ext cx="1978101" cy="1097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Búfalo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Boloñesa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Chijaukay</a:t>
            </a:r>
            <a:endParaRPr lang="es-ES" sz="17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7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Tipakay</a:t>
            </a:r>
            <a:endParaRPr sz="17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940109-1453-552B-7DAC-3FA0F5D760B3}"/>
              </a:ext>
            </a:extLst>
          </p:cNvPr>
          <p:cNvSpPr txBox="1"/>
          <p:nvPr/>
        </p:nvSpPr>
        <p:spPr>
          <a:xfrm>
            <a:off x="2344304" y="2320480"/>
            <a:ext cx="3472296" cy="16466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298450" indent="-2857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  <a:defRPr sz="1600" spc="-60">
                <a:solidFill>
                  <a:srgbClr val="A37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Salsa listas para incorporar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Ahorra tiempo en las preparaciones 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Vida útil 6 meses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 requiere refrigeración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200 g  / Cajas x 24 u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  1 Kg /  Cajas x 12 u</a:t>
            </a:r>
          </a:p>
        </p:txBody>
      </p:sp>
      <p:pic>
        <p:nvPicPr>
          <p:cNvPr id="17" name="Picture 16" descr="A plate of spaghetti with sauce and a bag of pasta&#10;&#10;AI-generated content may be incorrect.">
            <a:extLst>
              <a:ext uri="{FF2B5EF4-FFF2-40B4-BE49-F238E27FC236}">
                <a16:creationId xmlns:a16="http://schemas.microsoft.com/office/drawing/2014/main" id="{B56D9CD4-8E89-49D5-C1DD-596C26604C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417" y="4750658"/>
            <a:ext cx="1978101" cy="2304016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8BC5AC9-4C71-2227-CF91-67A46AFCCAB4}"/>
              </a:ext>
            </a:extLst>
          </p:cNvPr>
          <p:cNvSpPr txBox="1"/>
          <p:nvPr/>
        </p:nvSpPr>
        <p:spPr>
          <a:xfrm>
            <a:off x="3664245" y="1205778"/>
            <a:ext cx="9366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b="1" spc="-70" dirty="0">
                <a:solidFill>
                  <a:srgbClr val="FFFFFF"/>
                </a:solidFill>
              </a:rPr>
              <a:t>listas</a:t>
            </a: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B39C2C-8820-076F-C996-1AEFDD1B03F6}"/>
              </a:ext>
            </a:extLst>
          </p:cNvPr>
          <p:cNvSpPr/>
          <p:nvPr/>
        </p:nvSpPr>
        <p:spPr>
          <a:xfrm>
            <a:off x="534407" y="2184140"/>
            <a:ext cx="5089166" cy="1822710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endParaRPr lang="en-US" sz="540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CCE7DDF-A5B8-9E2B-0827-B086EC16EAA6}"/>
              </a:ext>
            </a:extLst>
          </p:cNvPr>
          <p:cNvGrpSpPr/>
          <p:nvPr/>
        </p:nvGrpSpPr>
        <p:grpSpPr>
          <a:xfrm>
            <a:off x="1778000" y="4849558"/>
            <a:ext cx="609600" cy="605092"/>
            <a:chOff x="3426460" y="5227682"/>
            <a:chExt cx="609600" cy="56860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8C65F67-0D64-50CA-3C41-F394A8F10809}"/>
                </a:ext>
              </a:extLst>
            </p:cNvPr>
            <p:cNvSpPr/>
            <p:nvPr/>
          </p:nvSpPr>
          <p:spPr>
            <a:xfrm>
              <a:off x="3426460" y="5227682"/>
              <a:ext cx="609600" cy="56860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endParaRPr>
            </a:p>
          </p:txBody>
        </p:sp>
        <p:pic>
          <p:nvPicPr>
            <p:cNvPr id="10" name="Imagen 5">
              <a:extLst>
                <a:ext uri="{FF2B5EF4-FFF2-40B4-BE49-F238E27FC236}">
                  <a16:creationId xmlns:a16="http://schemas.microsoft.com/office/drawing/2014/main" id="{D3A42D82-BB3C-065E-B412-38F24FEB765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1482" y="5443559"/>
              <a:ext cx="319556" cy="136851"/>
            </a:xfrm>
            <a:prstGeom prst="rect">
              <a:avLst/>
            </a:prstGeom>
            <a:effectLst>
              <a:outerShdw blurRad="88900" sx="103000" sy="103000" algn="ctr" rotWithShape="0">
                <a:schemeClr val="bg1">
                  <a:alpha val="69000"/>
                </a:schemeClr>
              </a:outerShdw>
            </a:effec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ADAE01B-37FD-EEE2-5C8A-CE712F1E17DC}"/>
              </a:ext>
            </a:extLst>
          </p:cNvPr>
          <p:cNvGrpSpPr/>
          <p:nvPr/>
        </p:nvGrpSpPr>
        <p:grpSpPr>
          <a:xfrm>
            <a:off x="2791482" y="5185892"/>
            <a:ext cx="609600" cy="605092"/>
            <a:chOff x="3426460" y="5227682"/>
            <a:chExt cx="609600" cy="56860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12CA2AB-BD52-9964-1AC3-330535F045AA}"/>
                </a:ext>
              </a:extLst>
            </p:cNvPr>
            <p:cNvSpPr/>
            <p:nvPr/>
          </p:nvSpPr>
          <p:spPr>
            <a:xfrm>
              <a:off x="3426460" y="5227682"/>
              <a:ext cx="609600" cy="56860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endParaRPr>
            </a:p>
          </p:txBody>
        </p:sp>
        <p:pic>
          <p:nvPicPr>
            <p:cNvPr id="16" name="Imagen 5">
              <a:extLst>
                <a:ext uri="{FF2B5EF4-FFF2-40B4-BE49-F238E27FC236}">
                  <a16:creationId xmlns:a16="http://schemas.microsoft.com/office/drawing/2014/main" id="{ACF75A1E-6C48-0363-AF8F-9F4DCC737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1482" y="5443559"/>
              <a:ext cx="319556" cy="136851"/>
            </a:xfrm>
            <a:prstGeom prst="rect">
              <a:avLst/>
            </a:prstGeom>
            <a:effectLst>
              <a:outerShdw blurRad="88900" sx="103000" sy="103000" algn="ctr" rotWithShape="0">
                <a:schemeClr val="bg1">
                  <a:alpha val="69000"/>
                </a:scheme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96839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BDFE2F2-9FF3-6E8C-1F97-F6120BF2C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A plastic bag of food&#10;&#10;AI-generated content may be incorrect.">
            <a:extLst>
              <a:ext uri="{FF2B5EF4-FFF2-40B4-BE49-F238E27FC236}">
                <a16:creationId xmlns:a16="http://schemas.microsoft.com/office/drawing/2014/main" id="{EE6E944D-12FE-08A5-ABFF-417F8DCC98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519" y="4886771"/>
            <a:ext cx="1225499" cy="1602478"/>
          </a:xfrm>
          <a:prstGeom prst="rect">
            <a:avLst/>
          </a:prstGeom>
        </p:spPr>
      </p:pic>
      <p:pic>
        <p:nvPicPr>
          <p:cNvPr id="1038" name="Picture 14" descr="사과 소스 로열티 무료 사진, 그림, 이미지 그리고 스톡포토그래피. Image 35614976">
            <a:extLst>
              <a:ext uri="{FF2B5EF4-FFF2-40B4-BE49-F238E27FC236}">
                <a16:creationId xmlns:a16="http://schemas.microsoft.com/office/drawing/2014/main" id="{0C8B53FB-DE4C-D3D1-6645-830B0BC393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" t="20280" r="-614" b="47498"/>
          <a:stretch>
            <a:fillRect/>
          </a:stretch>
        </p:blipFill>
        <p:spPr bwMode="auto">
          <a:xfrm>
            <a:off x="0" y="1"/>
            <a:ext cx="6146800" cy="131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523C31B-4341-5565-1E76-C767E67AA7F0}"/>
              </a:ext>
            </a:extLst>
          </p:cNvPr>
          <p:cNvCxnSpPr>
            <a:cxnSpLocks/>
          </p:cNvCxnSpPr>
          <p:nvPr/>
        </p:nvCxnSpPr>
        <p:spPr>
          <a:xfrm>
            <a:off x="2702373" y="1915675"/>
            <a:ext cx="0" cy="244043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Imagen 5">
            <a:extLst>
              <a:ext uri="{FF2B5EF4-FFF2-40B4-BE49-F238E27FC236}">
                <a16:creationId xmlns:a16="http://schemas.microsoft.com/office/drawing/2014/main" id="{730133AF-45D1-B2AF-EF90-B8987EB78A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4" y="158910"/>
            <a:ext cx="956461" cy="409608"/>
          </a:xfrm>
          <a:prstGeom prst="rect">
            <a:avLst/>
          </a:prstGeom>
          <a:effectLst>
            <a:outerShdw blurRad="88900" sx="103000" sy="103000" algn="ctr" rotWithShape="0">
              <a:schemeClr val="bg1">
                <a:alpha val="69000"/>
              </a:schemeClr>
            </a:outerShdw>
          </a:effectLst>
        </p:spPr>
      </p:pic>
      <p:sp>
        <p:nvSpPr>
          <p:cNvPr id="14" name="Moon 13">
            <a:extLst>
              <a:ext uri="{FF2B5EF4-FFF2-40B4-BE49-F238E27FC236}">
                <a16:creationId xmlns:a16="http://schemas.microsoft.com/office/drawing/2014/main" id="{774CD8EA-C476-208B-5AC4-42173C950726}"/>
              </a:ext>
            </a:extLst>
          </p:cNvPr>
          <p:cNvSpPr/>
          <p:nvPr/>
        </p:nvSpPr>
        <p:spPr>
          <a:xfrm rot="17633751">
            <a:off x="-743403" y="-2601950"/>
            <a:ext cx="1164088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F4147C-274D-A986-D319-D4972F9D51EF}"/>
              </a:ext>
            </a:extLst>
          </p:cNvPr>
          <p:cNvSpPr/>
          <p:nvPr/>
        </p:nvSpPr>
        <p:spPr>
          <a:xfrm>
            <a:off x="-2845229" y="-901662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8F16825-5077-A8F4-3D25-4DCC22A6889B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rgbClr val="7030A0"/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22B1B56-70C9-AB00-19B6-76F8275133BF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25E86A5A-B05A-CDD7-178E-4972540BB1B0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>
            <a:extLst>
              <a:ext uri="{FF2B5EF4-FFF2-40B4-BE49-F238E27FC236}">
                <a16:creationId xmlns:a16="http://schemas.microsoft.com/office/drawing/2014/main" id="{EA30DA5C-5FEA-093D-9232-6B66E8009C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991" y="875497"/>
            <a:ext cx="268465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Postres</a:t>
            </a:r>
            <a:endParaRPr sz="2800" dirty="0"/>
          </a:p>
        </p:txBody>
      </p:sp>
      <p:sp>
        <p:nvSpPr>
          <p:cNvPr id="8" name="object 29">
            <a:extLst>
              <a:ext uri="{FF2B5EF4-FFF2-40B4-BE49-F238E27FC236}">
                <a16:creationId xmlns:a16="http://schemas.microsoft.com/office/drawing/2014/main" id="{56040D8E-93E9-5E6F-96A1-F8CF58B162D7}"/>
              </a:ext>
            </a:extLst>
          </p:cNvPr>
          <p:cNvSpPr txBox="1"/>
          <p:nvPr/>
        </p:nvSpPr>
        <p:spPr>
          <a:xfrm>
            <a:off x="288040" y="1862384"/>
            <a:ext cx="2086185" cy="10105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Mazamorra morada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b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</a:br>
            <a:endParaRPr sz="16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BC3505-B266-43A6-F05D-2A42307EF1C2}"/>
              </a:ext>
            </a:extLst>
          </p:cNvPr>
          <p:cNvGrpSpPr/>
          <p:nvPr/>
        </p:nvGrpSpPr>
        <p:grpSpPr>
          <a:xfrm>
            <a:off x="288040" y="2524376"/>
            <a:ext cx="1978101" cy="804803"/>
            <a:chOff x="217532" y="2781356"/>
            <a:chExt cx="1978101" cy="804803"/>
          </a:xfrm>
        </p:grpSpPr>
        <p:sp>
          <p:nvSpPr>
            <p:cNvPr id="10" name="object 29">
              <a:extLst>
                <a:ext uri="{FF2B5EF4-FFF2-40B4-BE49-F238E27FC236}">
                  <a16:creationId xmlns:a16="http://schemas.microsoft.com/office/drawing/2014/main" id="{C8E30177-EB09-91B3-1BB3-786D640CA97B}"/>
                </a:ext>
              </a:extLst>
            </p:cNvPr>
            <p:cNvSpPr txBox="1"/>
            <p:nvPr/>
          </p:nvSpPr>
          <p:spPr>
            <a:xfrm>
              <a:off x="217532" y="2781356"/>
              <a:ext cx="1978101" cy="5052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6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Mazamorra  de manzana</a:t>
              </a:r>
              <a:endPara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11" name="object 30">
              <a:extLst>
                <a:ext uri="{FF2B5EF4-FFF2-40B4-BE49-F238E27FC236}">
                  <a16:creationId xmlns:a16="http://schemas.microsoft.com/office/drawing/2014/main" id="{C36B38E6-D745-9AD6-C5C0-C0C93DD7CEFF}"/>
                </a:ext>
              </a:extLst>
            </p:cNvPr>
            <p:cNvSpPr txBox="1"/>
            <p:nvPr/>
          </p:nvSpPr>
          <p:spPr>
            <a:xfrm>
              <a:off x="217532" y="3327114"/>
              <a:ext cx="1492546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A4AF124-8F7E-4925-B12F-2D9FEF393687}"/>
              </a:ext>
            </a:extLst>
          </p:cNvPr>
          <p:cNvSpPr txBox="1"/>
          <p:nvPr/>
        </p:nvSpPr>
        <p:spPr>
          <a:xfrm>
            <a:off x="2861762" y="2365216"/>
            <a:ext cx="3215699" cy="13721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298450" indent="-285750">
              <a:lnSpc>
                <a:spcPct val="100000"/>
              </a:lnSpc>
              <a:spcBef>
                <a:spcPts val="100"/>
              </a:spcBef>
              <a:buFont typeface="Wingdings" panose="05000000000000000000" pitchFamily="2" charset="2"/>
              <a:buChar char="ü"/>
              <a:defRPr sz="1600" spc="-60">
                <a:solidFill>
                  <a:srgbClr val="A37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Postres listo para servir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Vida útil 12 meses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No requiere refrigeración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180 g  / Cajas x 24 u</a:t>
            </a:r>
          </a:p>
          <a:p>
            <a:r>
              <a:rPr lang="es-419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Formato   1 Kg /  Cajas x 12 u</a:t>
            </a:r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230AA753-AFF6-3ACA-3A14-51D85F05FCCC}"/>
              </a:ext>
            </a:extLst>
          </p:cNvPr>
          <p:cNvGrpSpPr/>
          <p:nvPr/>
        </p:nvGrpSpPr>
        <p:grpSpPr>
          <a:xfrm>
            <a:off x="254000" y="3184571"/>
            <a:ext cx="2448373" cy="919240"/>
            <a:chOff x="217532" y="2666919"/>
            <a:chExt cx="2448373" cy="919240"/>
          </a:xfrm>
        </p:grpSpPr>
        <p:sp>
          <p:nvSpPr>
            <p:cNvPr id="6" name="object 29">
              <a:extLst>
                <a:ext uri="{FF2B5EF4-FFF2-40B4-BE49-F238E27FC236}">
                  <a16:creationId xmlns:a16="http://schemas.microsoft.com/office/drawing/2014/main" id="{B65F933E-923D-84D0-4A5C-DA5E89409266}"/>
                </a:ext>
              </a:extLst>
            </p:cNvPr>
            <p:cNvSpPr txBox="1"/>
            <p:nvPr/>
          </p:nvSpPr>
          <p:spPr>
            <a:xfrm>
              <a:off x="251572" y="2666919"/>
              <a:ext cx="2414333" cy="5052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6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Compota de manzana con quinua</a:t>
              </a:r>
              <a:endPara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9" name="object 30">
              <a:extLst>
                <a:ext uri="{FF2B5EF4-FFF2-40B4-BE49-F238E27FC236}">
                  <a16:creationId xmlns:a16="http://schemas.microsoft.com/office/drawing/2014/main" id="{E79D1F5D-9F22-CE32-9B62-0DD6D12D7BFA}"/>
                </a:ext>
              </a:extLst>
            </p:cNvPr>
            <p:cNvSpPr txBox="1"/>
            <p:nvPr/>
          </p:nvSpPr>
          <p:spPr>
            <a:xfrm>
              <a:off x="217532" y="3327114"/>
              <a:ext cx="1492546" cy="2590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</p:grpSp>
      <p:grpSp>
        <p:nvGrpSpPr>
          <p:cNvPr id="13" name="Group 19">
            <a:extLst>
              <a:ext uri="{FF2B5EF4-FFF2-40B4-BE49-F238E27FC236}">
                <a16:creationId xmlns:a16="http://schemas.microsoft.com/office/drawing/2014/main" id="{A3FD2849-1AB0-FBE9-2353-18184E64CF3D}"/>
              </a:ext>
            </a:extLst>
          </p:cNvPr>
          <p:cNvGrpSpPr/>
          <p:nvPr/>
        </p:nvGrpSpPr>
        <p:grpSpPr>
          <a:xfrm>
            <a:off x="264692" y="3850847"/>
            <a:ext cx="2495470" cy="765603"/>
            <a:chOff x="217532" y="2314711"/>
            <a:chExt cx="2002314" cy="1530130"/>
          </a:xfrm>
        </p:grpSpPr>
        <p:sp>
          <p:nvSpPr>
            <p:cNvPr id="16" name="object 29">
              <a:extLst>
                <a:ext uri="{FF2B5EF4-FFF2-40B4-BE49-F238E27FC236}">
                  <a16:creationId xmlns:a16="http://schemas.microsoft.com/office/drawing/2014/main" id="{2F494764-70E2-F7C3-D29C-FA8972838531}"/>
                </a:ext>
              </a:extLst>
            </p:cNvPr>
            <p:cNvSpPr txBox="1"/>
            <p:nvPr/>
          </p:nvSpPr>
          <p:spPr>
            <a:xfrm>
              <a:off x="241746" y="2314711"/>
              <a:ext cx="1978100" cy="100982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6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Compota de durazno con quinua</a:t>
              </a:r>
              <a:endParaRPr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  <p:sp>
          <p:nvSpPr>
            <p:cNvPr id="17" name="object 30">
              <a:extLst>
                <a:ext uri="{FF2B5EF4-FFF2-40B4-BE49-F238E27FC236}">
                  <a16:creationId xmlns:a16="http://schemas.microsoft.com/office/drawing/2014/main" id="{BBCDCBB2-85E0-89F8-11C3-6F913B9815FC}"/>
                </a:ext>
              </a:extLst>
            </p:cNvPr>
            <p:cNvSpPr txBox="1"/>
            <p:nvPr/>
          </p:nvSpPr>
          <p:spPr>
            <a:xfrm>
              <a:off x="217532" y="3327115"/>
              <a:ext cx="1492546" cy="51772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endParaRPr sz="160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endParaRPr>
            </a:p>
          </p:txBody>
        </p:sp>
      </p:grpSp>
      <p:pic>
        <p:nvPicPr>
          <p:cNvPr id="18" name="Picture 17" descr="A bag of black food&#10;&#10;AI-generated content may be incorrect.">
            <a:extLst>
              <a:ext uri="{FF2B5EF4-FFF2-40B4-BE49-F238E27FC236}">
                <a16:creationId xmlns:a16="http://schemas.microsoft.com/office/drawing/2014/main" id="{8D914C27-31C6-525B-6B87-E4A7996D58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114" y="4845050"/>
            <a:ext cx="1221498" cy="1685921"/>
          </a:xfrm>
          <a:prstGeom prst="rect">
            <a:avLst/>
          </a:prstGeom>
        </p:spPr>
      </p:pic>
      <p:pic>
        <p:nvPicPr>
          <p:cNvPr id="28" name="Picture 27" descr="A bowl of food with anise&#10;&#10;AI-generated content may be incorrect.">
            <a:extLst>
              <a:ext uri="{FF2B5EF4-FFF2-40B4-BE49-F238E27FC236}">
                <a16:creationId xmlns:a16="http://schemas.microsoft.com/office/drawing/2014/main" id="{8C79AD5D-0230-D1A6-658F-F5AB3D49B2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197" y="5828429"/>
            <a:ext cx="1445382" cy="126156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29A4DB2-61C3-FBE1-0BF8-EB197F381EA0}"/>
              </a:ext>
            </a:extLst>
          </p:cNvPr>
          <p:cNvSpPr txBox="1"/>
          <p:nvPr/>
        </p:nvSpPr>
        <p:spPr>
          <a:xfrm>
            <a:off x="3599566" y="1175335"/>
            <a:ext cx="4768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spc="-70" dirty="0">
                <a:solidFill>
                  <a:srgbClr val="FFFFFF"/>
                </a:solidFill>
              </a:rPr>
              <a:t>listos</a:t>
            </a:r>
            <a:endParaRPr lang="en-US" dirty="0"/>
          </a:p>
        </p:txBody>
      </p:sp>
      <p:sp>
        <p:nvSpPr>
          <p:cNvPr id="23" name="AutoShape 2" descr="Cómo hacer una excelente compota de pera que encantará a toda la familia |  Ferwer">
            <a:extLst>
              <a:ext uri="{FF2B5EF4-FFF2-40B4-BE49-F238E27FC236}">
                <a16:creationId xmlns:a16="http://schemas.microsoft.com/office/drawing/2014/main" id="{00AF9D30-991B-D724-36B0-5F7B1CBBCE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77061" y="35496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5" name="Picture 24" descr="A bowl of food with a black background&#10;&#10;AI-generated content may be incorrect.">
            <a:extLst>
              <a:ext uri="{FF2B5EF4-FFF2-40B4-BE49-F238E27FC236}">
                <a16:creationId xmlns:a16="http://schemas.microsoft.com/office/drawing/2014/main" id="{86DF3CEC-BC4E-79FA-3B50-A2637FB8AF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5850395"/>
            <a:ext cx="1276084" cy="1197314"/>
          </a:xfrm>
          <a:prstGeom prst="rect">
            <a:avLst/>
          </a:prstGeom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177218F9-6BFC-CA19-6FBE-ECC986ECE000}"/>
              </a:ext>
            </a:extLst>
          </p:cNvPr>
          <p:cNvGrpSpPr/>
          <p:nvPr/>
        </p:nvGrpSpPr>
        <p:grpSpPr>
          <a:xfrm>
            <a:off x="3316931" y="5227682"/>
            <a:ext cx="609600" cy="568606"/>
            <a:chOff x="3426460" y="5227682"/>
            <a:chExt cx="609600" cy="568606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40DA82F7-9B16-5EF4-C064-70CB17002010}"/>
                </a:ext>
              </a:extLst>
            </p:cNvPr>
            <p:cNvSpPr/>
            <p:nvPr/>
          </p:nvSpPr>
          <p:spPr>
            <a:xfrm>
              <a:off x="3426460" y="5227682"/>
              <a:ext cx="609600" cy="56860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endParaRPr>
            </a:p>
          </p:txBody>
        </p:sp>
        <p:pic>
          <p:nvPicPr>
            <p:cNvPr id="40" name="Imagen 5">
              <a:extLst>
                <a:ext uri="{FF2B5EF4-FFF2-40B4-BE49-F238E27FC236}">
                  <a16:creationId xmlns:a16="http://schemas.microsoft.com/office/drawing/2014/main" id="{A270DC25-1CBF-8680-1C86-1D99FD110C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1482" y="5443559"/>
              <a:ext cx="319556" cy="136851"/>
            </a:xfrm>
            <a:prstGeom prst="rect">
              <a:avLst/>
            </a:prstGeom>
            <a:effectLst>
              <a:outerShdw blurRad="88900" sx="103000" sy="103000" algn="ctr" rotWithShape="0">
                <a:schemeClr val="bg1">
                  <a:alpha val="69000"/>
                </a:schemeClr>
              </a:outerShdw>
            </a:effectLst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13DEAE2-3E7B-456F-2D80-0C5A3067B4ED}"/>
              </a:ext>
            </a:extLst>
          </p:cNvPr>
          <p:cNvGrpSpPr/>
          <p:nvPr/>
        </p:nvGrpSpPr>
        <p:grpSpPr>
          <a:xfrm>
            <a:off x="2055063" y="5259823"/>
            <a:ext cx="609600" cy="568606"/>
            <a:chOff x="3426460" y="5227682"/>
            <a:chExt cx="609600" cy="568606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0DB0520-07AE-7551-CE64-796801B7FFEF}"/>
                </a:ext>
              </a:extLst>
            </p:cNvPr>
            <p:cNvSpPr/>
            <p:nvPr/>
          </p:nvSpPr>
          <p:spPr>
            <a:xfrm>
              <a:off x="3426460" y="5227682"/>
              <a:ext cx="609600" cy="56860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rtlCol="0" anchor="ctr">
              <a:spAutoFit/>
            </a:bodyPr>
            <a:lstStyle/>
            <a:p>
              <a:pPr algn="ctr"/>
              <a:endParaRPr lang="en-US" sz="54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</a:endParaRPr>
            </a:p>
          </p:txBody>
        </p:sp>
        <p:pic>
          <p:nvPicPr>
            <p:cNvPr id="44" name="Imagen 5">
              <a:extLst>
                <a:ext uri="{FF2B5EF4-FFF2-40B4-BE49-F238E27FC236}">
                  <a16:creationId xmlns:a16="http://schemas.microsoft.com/office/drawing/2014/main" id="{BD2227FD-55E3-44FC-5B0C-6634D35684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1482" y="5443559"/>
              <a:ext cx="319556" cy="136851"/>
            </a:xfrm>
            <a:prstGeom prst="rect">
              <a:avLst/>
            </a:prstGeom>
            <a:effectLst>
              <a:outerShdw blurRad="88900" sx="103000" sy="103000" algn="ctr" rotWithShape="0">
                <a:schemeClr val="bg1">
                  <a:alpha val="69000"/>
                </a:schemeClr>
              </a:outerShdw>
            </a:effectLst>
          </p:spPr>
        </p:pic>
      </p:grpSp>
      <p:pic>
        <p:nvPicPr>
          <p:cNvPr id="1048" name="Picture 24" descr="Apple, apple, fruit, apple clipart png | PNGWing">
            <a:extLst>
              <a:ext uri="{FF2B5EF4-FFF2-40B4-BE49-F238E27FC236}">
                <a16:creationId xmlns:a16="http://schemas.microsoft.com/office/drawing/2014/main" id="{0B0A56DD-CEA9-533B-A69D-E271BCF01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8370" r="94130">
                        <a14:foregroundMark x1="8478" y1="46087" x2="8478" y2="46087"/>
                        <a14:foregroundMark x1="90870" y1="56196" x2="90870" y2="56196"/>
                        <a14:foregroundMark x1="86957" y1="59130" x2="86957" y2="59130"/>
                        <a14:foregroundMark x1="94130" y1="58696" x2="94130" y2="58696"/>
                        <a14:foregroundMark x1="17391" y1="67717" x2="24348" y2="72283"/>
                        <a14:foregroundMark x1="24348" y1="72283" x2="27717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749" y="5713466"/>
            <a:ext cx="1527760" cy="152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492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C56DED9-FB36-A636-9A2E-8874A23D3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5">
            <a:extLst>
              <a:ext uri="{FF2B5EF4-FFF2-40B4-BE49-F238E27FC236}">
                <a16:creationId xmlns:a16="http://schemas.microsoft.com/office/drawing/2014/main" id="{8E8507C3-5B22-C5E7-A3D2-6371902313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4" y="158910"/>
            <a:ext cx="956461" cy="409608"/>
          </a:xfrm>
          <a:prstGeom prst="rect">
            <a:avLst/>
          </a:prstGeom>
          <a:effectLst>
            <a:outerShdw blurRad="88900" sx="103000" sy="103000" algn="ctr" rotWithShape="0">
              <a:schemeClr val="bg1">
                <a:alpha val="69000"/>
              </a:schemeClr>
            </a:outerShdw>
          </a:effectLst>
        </p:spPr>
      </p:pic>
      <p:sp>
        <p:nvSpPr>
          <p:cNvPr id="14" name="Moon 13">
            <a:extLst>
              <a:ext uri="{FF2B5EF4-FFF2-40B4-BE49-F238E27FC236}">
                <a16:creationId xmlns:a16="http://schemas.microsoft.com/office/drawing/2014/main" id="{09E4F728-CE1C-A5DF-08EE-DFDCB787538C}"/>
              </a:ext>
            </a:extLst>
          </p:cNvPr>
          <p:cNvSpPr/>
          <p:nvPr/>
        </p:nvSpPr>
        <p:spPr>
          <a:xfrm rot="17633751">
            <a:off x="-743403" y="-2601950"/>
            <a:ext cx="1164088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9093701-65A9-A358-8C35-AB89C5326364}"/>
              </a:ext>
            </a:extLst>
          </p:cNvPr>
          <p:cNvSpPr/>
          <p:nvPr/>
        </p:nvSpPr>
        <p:spPr>
          <a:xfrm>
            <a:off x="-2845229" y="-901662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E69D6ED-6FDC-AF30-B0C3-58D852814B2C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chemeClr val="accent2"/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87076625-C40A-83FE-3DCD-FB7EFDB2D463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ECF9C00-7673-A822-8254-4AA1648110CB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>
            <a:extLst>
              <a:ext uri="{FF2B5EF4-FFF2-40B4-BE49-F238E27FC236}">
                <a16:creationId xmlns:a16="http://schemas.microsoft.com/office/drawing/2014/main" id="{E0961BC2-8D72-1196-7174-5F0848E27050}"/>
              </a:ext>
            </a:extLst>
          </p:cNvPr>
          <p:cNvSpPr txBox="1"/>
          <p:nvPr/>
        </p:nvSpPr>
        <p:spPr>
          <a:xfrm>
            <a:off x="3736991" y="1265016"/>
            <a:ext cx="1676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Insumos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1B5DC12B-6452-C115-F295-1113332073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36991" y="875497"/>
            <a:ext cx="268465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Repostería</a:t>
            </a:r>
            <a:endParaRPr sz="2800" dirty="0"/>
          </a:p>
        </p:txBody>
      </p:sp>
      <p:pic>
        <p:nvPicPr>
          <p:cNvPr id="4" name="Picture 3" descr="A plate of food with berries&#10;&#10;AI-generated content may be incorrect.">
            <a:extLst>
              <a:ext uri="{FF2B5EF4-FFF2-40B4-BE49-F238E27FC236}">
                <a16:creationId xmlns:a16="http://schemas.microsoft.com/office/drawing/2014/main" id="{22330891-011C-955E-AC29-CBBA45728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930" y="4740087"/>
            <a:ext cx="4183461" cy="299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435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0A1B0C6-55B3-C5B0-618B-48A407252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anduche de pollo mechado">
            <a:extLst>
              <a:ext uri="{FF2B5EF4-FFF2-40B4-BE49-F238E27FC236}">
                <a16:creationId xmlns:a16="http://schemas.microsoft.com/office/drawing/2014/main" id="{556475D9-3F66-3147-7326-72D0F1E5DE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23" b="18573"/>
          <a:stretch>
            <a:fillRect/>
          </a:stretch>
        </p:blipFill>
        <p:spPr bwMode="auto">
          <a:xfrm>
            <a:off x="-1" y="-1"/>
            <a:ext cx="6129569" cy="1319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5">
            <a:extLst>
              <a:ext uri="{FF2B5EF4-FFF2-40B4-BE49-F238E27FC236}">
                <a16:creationId xmlns:a16="http://schemas.microsoft.com/office/drawing/2014/main" id="{2F5A415E-8939-4136-0594-A3AEF7A1D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4" y="158910"/>
            <a:ext cx="956461" cy="409608"/>
          </a:xfrm>
          <a:prstGeom prst="rect">
            <a:avLst/>
          </a:prstGeom>
          <a:effectLst>
            <a:outerShdw blurRad="63500" sx="102000" sy="102000" algn="ctr" rotWithShape="0">
              <a:schemeClr val="bg1">
                <a:alpha val="40000"/>
              </a:schemeClr>
            </a:outerShdw>
          </a:effectLst>
        </p:spPr>
      </p:pic>
      <p:sp>
        <p:nvSpPr>
          <p:cNvPr id="14" name="Moon 13">
            <a:extLst>
              <a:ext uri="{FF2B5EF4-FFF2-40B4-BE49-F238E27FC236}">
                <a16:creationId xmlns:a16="http://schemas.microsoft.com/office/drawing/2014/main" id="{81C4B2E5-C0CD-F895-65BC-B307DEBBDA28}"/>
              </a:ext>
            </a:extLst>
          </p:cNvPr>
          <p:cNvSpPr/>
          <p:nvPr/>
        </p:nvSpPr>
        <p:spPr>
          <a:xfrm rot="17633751">
            <a:off x="-743403" y="-2601950"/>
            <a:ext cx="1164088" cy="6521231"/>
          </a:xfrm>
          <a:prstGeom prst="moon">
            <a:avLst>
              <a:gd name="adj" fmla="val 5464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6C9F7E-DA24-40B4-B628-C75EF93E2647}"/>
              </a:ext>
            </a:extLst>
          </p:cNvPr>
          <p:cNvSpPr/>
          <p:nvPr/>
        </p:nvSpPr>
        <p:spPr>
          <a:xfrm>
            <a:off x="-2845229" y="-901662"/>
            <a:ext cx="2845229" cy="224920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361FA0E-DBDC-2E75-E2FF-53870EC6C961}"/>
              </a:ext>
            </a:extLst>
          </p:cNvPr>
          <p:cNvGrpSpPr/>
          <p:nvPr/>
        </p:nvGrpSpPr>
        <p:grpSpPr>
          <a:xfrm>
            <a:off x="-12150" y="577977"/>
            <a:ext cx="6158951" cy="936625"/>
            <a:chOff x="-12150" y="577977"/>
            <a:chExt cx="6158951" cy="936625"/>
          </a:xfrm>
          <a:solidFill>
            <a:srgbClr val="A37547"/>
          </a:solidFill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7BEE3121-359D-B7FD-E209-64E9E404F2A3}"/>
                </a:ext>
              </a:extLst>
            </p:cNvPr>
            <p:cNvSpPr/>
            <p:nvPr/>
          </p:nvSpPr>
          <p:spPr>
            <a:xfrm>
              <a:off x="2516849" y="860153"/>
              <a:ext cx="3629952" cy="601526"/>
            </a:xfrm>
            <a:custGeom>
              <a:avLst/>
              <a:gdLst/>
              <a:ahLst/>
              <a:cxnLst/>
              <a:rect l="l" t="t" r="r" b="b"/>
              <a:pathLst>
                <a:path w="3659504" h="687705">
                  <a:moveTo>
                    <a:pt x="3659466" y="0"/>
                  </a:moveTo>
                  <a:lnTo>
                    <a:pt x="1307464" y="0"/>
                  </a:lnTo>
                  <a:lnTo>
                    <a:pt x="1251833" y="1079"/>
                  </a:lnTo>
                  <a:lnTo>
                    <a:pt x="1196749" y="4289"/>
                  </a:lnTo>
                  <a:lnTo>
                    <a:pt x="1142376" y="9590"/>
                  </a:lnTo>
                  <a:lnTo>
                    <a:pt x="1088876" y="16941"/>
                  </a:lnTo>
                  <a:lnTo>
                    <a:pt x="1036412" y="26302"/>
                  </a:lnTo>
                  <a:lnTo>
                    <a:pt x="985146" y="37633"/>
                  </a:lnTo>
                  <a:lnTo>
                    <a:pt x="935242" y="50892"/>
                  </a:lnTo>
                  <a:lnTo>
                    <a:pt x="886862" y="66039"/>
                  </a:lnTo>
                  <a:lnTo>
                    <a:pt x="840169" y="83035"/>
                  </a:lnTo>
                  <a:lnTo>
                    <a:pt x="795324" y="101838"/>
                  </a:lnTo>
                  <a:lnTo>
                    <a:pt x="752492" y="122407"/>
                  </a:lnTo>
                  <a:lnTo>
                    <a:pt x="711834" y="144703"/>
                  </a:lnTo>
                  <a:lnTo>
                    <a:pt x="0" y="562190"/>
                  </a:lnTo>
                  <a:lnTo>
                    <a:pt x="48422" y="570044"/>
                  </a:lnTo>
                  <a:lnTo>
                    <a:pt x="96972" y="577650"/>
                  </a:lnTo>
                  <a:lnTo>
                    <a:pt x="145647" y="585007"/>
                  </a:lnTo>
                  <a:lnTo>
                    <a:pt x="194445" y="592115"/>
                  </a:lnTo>
                  <a:lnTo>
                    <a:pt x="243363" y="598973"/>
                  </a:lnTo>
                  <a:lnTo>
                    <a:pt x="292398" y="605580"/>
                  </a:lnTo>
                  <a:lnTo>
                    <a:pt x="341546" y="611936"/>
                  </a:lnTo>
                  <a:lnTo>
                    <a:pt x="390807" y="618040"/>
                  </a:lnTo>
                  <a:lnTo>
                    <a:pt x="440176" y="623892"/>
                  </a:lnTo>
                  <a:lnTo>
                    <a:pt x="489652" y="629490"/>
                  </a:lnTo>
                  <a:lnTo>
                    <a:pt x="539231" y="634835"/>
                  </a:lnTo>
                  <a:lnTo>
                    <a:pt x="588911" y="639925"/>
                  </a:lnTo>
                  <a:lnTo>
                    <a:pt x="638689" y="644760"/>
                  </a:lnTo>
                  <a:lnTo>
                    <a:pt x="688562" y="649339"/>
                  </a:lnTo>
                  <a:lnTo>
                    <a:pt x="738527" y="653662"/>
                  </a:lnTo>
                  <a:lnTo>
                    <a:pt x="788583" y="657728"/>
                  </a:lnTo>
                  <a:lnTo>
                    <a:pt x="838726" y="661537"/>
                  </a:lnTo>
                  <a:lnTo>
                    <a:pt x="888953" y="665086"/>
                  </a:lnTo>
                  <a:lnTo>
                    <a:pt x="939262" y="668377"/>
                  </a:lnTo>
                  <a:lnTo>
                    <a:pt x="989650" y="671409"/>
                  </a:lnTo>
                  <a:lnTo>
                    <a:pt x="1040114" y="674180"/>
                  </a:lnTo>
                  <a:lnTo>
                    <a:pt x="1090652" y="676690"/>
                  </a:lnTo>
                  <a:lnTo>
                    <a:pt x="1141261" y="678939"/>
                  </a:lnTo>
                  <a:lnTo>
                    <a:pt x="1191938" y="680926"/>
                  </a:lnTo>
                  <a:lnTo>
                    <a:pt x="1242681" y="682650"/>
                  </a:lnTo>
                  <a:lnTo>
                    <a:pt x="1293486" y="684110"/>
                  </a:lnTo>
                  <a:lnTo>
                    <a:pt x="1344351" y="685306"/>
                  </a:lnTo>
                  <a:lnTo>
                    <a:pt x="1395274" y="686238"/>
                  </a:lnTo>
                  <a:lnTo>
                    <a:pt x="1446251" y="686904"/>
                  </a:lnTo>
                  <a:lnTo>
                    <a:pt x="1497280" y="687304"/>
                  </a:lnTo>
                  <a:lnTo>
                    <a:pt x="1548358" y="687438"/>
                  </a:lnTo>
                  <a:lnTo>
                    <a:pt x="3659466" y="687438"/>
                  </a:lnTo>
                  <a:lnTo>
                    <a:pt x="3659466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91E81713-F0D6-86B1-7F7C-D8FA30632F55}"/>
                </a:ext>
              </a:extLst>
            </p:cNvPr>
            <p:cNvSpPr/>
            <p:nvPr/>
          </p:nvSpPr>
          <p:spPr>
            <a:xfrm>
              <a:off x="-12150" y="577977"/>
              <a:ext cx="6158950" cy="936625"/>
            </a:xfrm>
            <a:custGeom>
              <a:avLst/>
              <a:gdLst/>
              <a:ahLst/>
              <a:cxnLst/>
              <a:rect l="l" t="t" r="r" b="b"/>
              <a:pathLst>
                <a:path w="6134100" h="925830">
                  <a:moveTo>
                    <a:pt x="0" y="0"/>
                  </a:moveTo>
                  <a:lnTo>
                    <a:pt x="0" y="100126"/>
                  </a:lnTo>
                  <a:lnTo>
                    <a:pt x="42488" y="120694"/>
                  </a:lnTo>
                  <a:lnTo>
                    <a:pt x="85327" y="141023"/>
                  </a:lnTo>
                  <a:lnTo>
                    <a:pt x="128514" y="161114"/>
                  </a:lnTo>
                  <a:lnTo>
                    <a:pt x="172049" y="180966"/>
                  </a:lnTo>
                  <a:lnTo>
                    <a:pt x="215929" y="200578"/>
                  </a:lnTo>
                  <a:lnTo>
                    <a:pt x="260153" y="219949"/>
                  </a:lnTo>
                  <a:lnTo>
                    <a:pt x="304719" y="239080"/>
                  </a:lnTo>
                  <a:lnTo>
                    <a:pt x="349625" y="257969"/>
                  </a:lnTo>
                  <a:lnTo>
                    <a:pt x="394869" y="276616"/>
                  </a:lnTo>
                  <a:lnTo>
                    <a:pt x="440451" y="295020"/>
                  </a:lnTo>
                  <a:lnTo>
                    <a:pt x="486368" y="313181"/>
                  </a:lnTo>
                  <a:lnTo>
                    <a:pt x="532619" y="331098"/>
                  </a:lnTo>
                  <a:lnTo>
                    <a:pt x="579202" y="348771"/>
                  </a:lnTo>
                  <a:lnTo>
                    <a:pt x="626115" y="366198"/>
                  </a:lnTo>
                  <a:lnTo>
                    <a:pt x="673356" y="383380"/>
                  </a:lnTo>
                  <a:lnTo>
                    <a:pt x="720925" y="400315"/>
                  </a:lnTo>
                  <a:lnTo>
                    <a:pt x="768818" y="417004"/>
                  </a:lnTo>
                  <a:lnTo>
                    <a:pt x="817036" y="433445"/>
                  </a:lnTo>
                  <a:lnTo>
                    <a:pt x="865575" y="449638"/>
                  </a:lnTo>
                  <a:lnTo>
                    <a:pt x="914434" y="465582"/>
                  </a:lnTo>
                  <a:lnTo>
                    <a:pt x="963612" y="481277"/>
                  </a:lnTo>
                  <a:lnTo>
                    <a:pt x="1013106" y="496722"/>
                  </a:lnTo>
                  <a:lnTo>
                    <a:pt x="1062916" y="511917"/>
                  </a:lnTo>
                  <a:lnTo>
                    <a:pt x="1113039" y="526861"/>
                  </a:lnTo>
                  <a:lnTo>
                    <a:pt x="1163474" y="541553"/>
                  </a:lnTo>
                  <a:lnTo>
                    <a:pt x="1214219" y="555993"/>
                  </a:lnTo>
                  <a:lnTo>
                    <a:pt x="1265273" y="570180"/>
                  </a:lnTo>
                  <a:lnTo>
                    <a:pt x="1316633" y="584114"/>
                  </a:lnTo>
                  <a:lnTo>
                    <a:pt x="1368298" y="597794"/>
                  </a:lnTo>
                  <a:lnTo>
                    <a:pt x="1420267" y="611219"/>
                  </a:lnTo>
                  <a:lnTo>
                    <a:pt x="1472537" y="624389"/>
                  </a:lnTo>
                  <a:lnTo>
                    <a:pt x="1525108" y="637303"/>
                  </a:lnTo>
                  <a:lnTo>
                    <a:pt x="1577977" y="649961"/>
                  </a:lnTo>
                  <a:lnTo>
                    <a:pt x="1631142" y="662362"/>
                  </a:lnTo>
                  <a:lnTo>
                    <a:pt x="1684602" y="674505"/>
                  </a:lnTo>
                  <a:lnTo>
                    <a:pt x="1738356" y="686390"/>
                  </a:lnTo>
                  <a:lnTo>
                    <a:pt x="1792401" y="698017"/>
                  </a:lnTo>
                  <a:lnTo>
                    <a:pt x="1840922" y="708184"/>
                  </a:lnTo>
                  <a:lnTo>
                    <a:pt x="1938329" y="727828"/>
                  </a:lnTo>
                  <a:lnTo>
                    <a:pt x="2036213" y="746547"/>
                  </a:lnTo>
                  <a:lnTo>
                    <a:pt x="2134563" y="764343"/>
                  </a:lnTo>
                  <a:lnTo>
                    <a:pt x="2233366" y="781213"/>
                  </a:lnTo>
                  <a:lnTo>
                    <a:pt x="2332612" y="797155"/>
                  </a:lnTo>
                  <a:lnTo>
                    <a:pt x="2432287" y="812170"/>
                  </a:lnTo>
                  <a:lnTo>
                    <a:pt x="2532380" y="826255"/>
                  </a:lnTo>
                  <a:lnTo>
                    <a:pt x="2632879" y="839410"/>
                  </a:lnTo>
                  <a:lnTo>
                    <a:pt x="2733773" y="851633"/>
                  </a:lnTo>
                  <a:lnTo>
                    <a:pt x="2835048" y="862923"/>
                  </a:lnTo>
                  <a:lnTo>
                    <a:pt x="2936694" y="873279"/>
                  </a:lnTo>
                  <a:lnTo>
                    <a:pt x="3038697" y="882699"/>
                  </a:lnTo>
                  <a:lnTo>
                    <a:pt x="3141048" y="891183"/>
                  </a:lnTo>
                  <a:lnTo>
                    <a:pt x="3243732" y="898729"/>
                  </a:lnTo>
                  <a:lnTo>
                    <a:pt x="3346739" y="905336"/>
                  </a:lnTo>
                  <a:lnTo>
                    <a:pt x="3450057" y="911002"/>
                  </a:lnTo>
                  <a:lnTo>
                    <a:pt x="3553673" y="915728"/>
                  </a:lnTo>
                  <a:lnTo>
                    <a:pt x="3657576" y="919510"/>
                  </a:lnTo>
                  <a:lnTo>
                    <a:pt x="3761753" y="922349"/>
                  </a:lnTo>
                  <a:lnTo>
                    <a:pt x="3866194" y="924243"/>
                  </a:lnTo>
                  <a:lnTo>
                    <a:pt x="3970885" y="925190"/>
                  </a:lnTo>
                  <a:lnTo>
                    <a:pt x="6134100" y="925309"/>
                  </a:lnTo>
                  <a:lnTo>
                    <a:pt x="6134100" y="853643"/>
                  </a:lnTo>
                  <a:lnTo>
                    <a:pt x="4023321" y="853643"/>
                  </a:lnTo>
                  <a:lnTo>
                    <a:pt x="3968135" y="853506"/>
                  </a:lnTo>
                  <a:lnTo>
                    <a:pt x="3913008" y="853096"/>
                  </a:lnTo>
                  <a:lnTo>
                    <a:pt x="3857944" y="852413"/>
                  </a:lnTo>
                  <a:lnTo>
                    <a:pt x="3802945" y="851459"/>
                  </a:lnTo>
                  <a:lnTo>
                    <a:pt x="3748015" y="850233"/>
                  </a:lnTo>
                  <a:lnTo>
                    <a:pt x="3693158" y="848737"/>
                  </a:lnTo>
                  <a:lnTo>
                    <a:pt x="3638378" y="846972"/>
                  </a:lnTo>
                  <a:lnTo>
                    <a:pt x="3583677" y="844938"/>
                  </a:lnTo>
                  <a:lnTo>
                    <a:pt x="3529059" y="842635"/>
                  </a:lnTo>
                  <a:lnTo>
                    <a:pt x="3474528" y="840066"/>
                  </a:lnTo>
                  <a:lnTo>
                    <a:pt x="3420086" y="837229"/>
                  </a:lnTo>
                  <a:lnTo>
                    <a:pt x="3365739" y="834127"/>
                  </a:lnTo>
                  <a:lnTo>
                    <a:pt x="3311488" y="830760"/>
                  </a:lnTo>
                  <a:lnTo>
                    <a:pt x="3257338" y="827128"/>
                  </a:lnTo>
                  <a:lnTo>
                    <a:pt x="3203291" y="823232"/>
                  </a:lnTo>
                  <a:lnTo>
                    <a:pt x="3149352" y="819074"/>
                  </a:lnTo>
                  <a:lnTo>
                    <a:pt x="3095524" y="814653"/>
                  </a:lnTo>
                  <a:lnTo>
                    <a:pt x="3041810" y="809971"/>
                  </a:lnTo>
                  <a:lnTo>
                    <a:pt x="2988213" y="805028"/>
                  </a:lnTo>
                  <a:lnTo>
                    <a:pt x="2934738" y="799825"/>
                  </a:lnTo>
                  <a:lnTo>
                    <a:pt x="2881387" y="794362"/>
                  </a:lnTo>
                  <a:lnTo>
                    <a:pt x="2828165" y="788641"/>
                  </a:lnTo>
                  <a:lnTo>
                    <a:pt x="2775074" y="782663"/>
                  </a:lnTo>
                  <a:lnTo>
                    <a:pt x="2722118" y="776427"/>
                  </a:lnTo>
                  <a:lnTo>
                    <a:pt x="2669301" y="769935"/>
                  </a:lnTo>
                  <a:lnTo>
                    <a:pt x="2616625" y="763187"/>
                  </a:lnTo>
                  <a:lnTo>
                    <a:pt x="2564095" y="756184"/>
                  </a:lnTo>
                  <a:lnTo>
                    <a:pt x="2511713" y="748927"/>
                  </a:lnTo>
                  <a:lnTo>
                    <a:pt x="2459484" y="741417"/>
                  </a:lnTo>
                  <a:lnTo>
                    <a:pt x="2407411" y="733654"/>
                  </a:lnTo>
                  <a:lnTo>
                    <a:pt x="2355497" y="725639"/>
                  </a:lnTo>
                  <a:lnTo>
                    <a:pt x="2303745" y="717373"/>
                  </a:lnTo>
                  <a:lnTo>
                    <a:pt x="2252160" y="708856"/>
                  </a:lnTo>
                  <a:lnTo>
                    <a:pt x="2200744" y="700090"/>
                  </a:lnTo>
                  <a:lnTo>
                    <a:pt x="2149502" y="691075"/>
                  </a:lnTo>
                  <a:lnTo>
                    <a:pt x="2098436" y="681811"/>
                  </a:lnTo>
                  <a:lnTo>
                    <a:pt x="2047549" y="672300"/>
                  </a:lnTo>
                  <a:lnTo>
                    <a:pt x="1996846" y="662542"/>
                  </a:lnTo>
                  <a:lnTo>
                    <a:pt x="1946331" y="652538"/>
                  </a:lnTo>
                  <a:lnTo>
                    <a:pt x="1896005" y="642288"/>
                  </a:lnTo>
                  <a:lnTo>
                    <a:pt x="1845873" y="631794"/>
                  </a:lnTo>
                  <a:lnTo>
                    <a:pt x="1795938" y="621056"/>
                  </a:lnTo>
                  <a:lnTo>
                    <a:pt x="1746205" y="610075"/>
                  </a:lnTo>
                  <a:lnTo>
                    <a:pt x="1696675" y="598852"/>
                  </a:lnTo>
                  <a:lnTo>
                    <a:pt x="1647353" y="587387"/>
                  </a:lnTo>
                  <a:lnTo>
                    <a:pt x="1598242" y="575681"/>
                  </a:lnTo>
                  <a:lnTo>
                    <a:pt x="1549345" y="563735"/>
                  </a:lnTo>
                  <a:lnTo>
                    <a:pt x="1500667" y="551549"/>
                  </a:lnTo>
                  <a:lnTo>
                    <a:pt x="1452210" y="539125"/>
                  </a:lnTo>
                  <a:lnTo>
                    <a:pt x="1403978" y="526462"/>
                  </a:lnTo>
                  <a:lnTo>
                    <a:pt x="1355974" y="513562"/>
                  </a:lnTo>
                  <a:lnTo>
                    <a:pt x="1308202" y="500426"/>
                  </a:lnTo>
                  <a:lnTo>
                    <a:pt x="1260666" y="487054"/>
                  </a:lnTo>
                  <a:lnTo>
                    <a:pt x="1213368" y="473447"/>
                  </a:lnTo>
                  <a:lnTo>
                    <a:pt x="1166312" y="459606"/>
                  </a:lnTo>
                  <a:lnTo>
                    <a:pt x="1119502" y="445531"/>
                  </a:lnTo>
                  <a:lnTo>
                    <a:pt x="1072941" y="431223"/>
                  </a:lnTo>
                  <a:lnTo>
                    <a:pt x="1026633" y="416683"/>
                  </a:lnTo>
                  <a:lnTo>
                    <a:pt x="980581" y="401912"/>
                  </a:lnTo>
                  <a:lnTo>
                    <a:pt x="934788" y="386910"/>
                  </a:lnTo>
                  <a:lnTo>
                    <a:pt x="889258" y="371678"/>
                  </a:lnTo>
                  <a:lnTo>
                    <a:pt x="843995" y="356217"/>
                  </a:lnTo>
                  <a:lnTo>
                    <a:pt x="799001" y="340528"/>
                  </a:lnTo>
                  <a:lnTo>
                    <a:pt x="754281" y="324610"/>
                  </a:lnTo>
                  <a:lnTo>
                    <a:pt x="709838" y="308466"/>
                  </a:lnTo>
                  <a:lnTo>
                    <a:pt x="665675" y="292096"/>
                  </a:lnTo>
                  <a:lnTo>
                    <a:pt x="621795" y="275500"/>
                  </a:lnTo>
                  <a:lnTo>
                    <a:pt x="578203" y="258679"/>
                  </a:lnTo>
                  <a:lnTo>
                    <a:pt x="534901" y="241634"/>
                  </a:lnTo>
                  <a:lnTo>
                    <a:pt x="491894" y="224366"/>
                  </a:lnTo>
                  <a:lnTo>
                    <a:pt x="449184" y="206876"/>
                  </a:lnTo>
                  <a:lnTo>
                    <a:pt x="406774" y="189163"/>
                  </a:lnTo>
                  <a:lnTo>
                    <a:pt x="364670" y="171230"/>
                  </a:lnTo>
                  <a:lnTo>
                    <a:pt x="322873" y="153076"/>
                  </a:lnTo>
                  <a:lnTo>
                    <a:pt x="281388" y="134702"/>
                  </a:lnTo>
                  <a:lnTo>
                    <a:pt x="240217" y="116110"/>
                  </a:lnTo>
                  <a:lnTo>
                    <a:pt x="199365" y="97299"/>
                  </a:lnTo>
                  <a:lnTo>
                    <a:pt x="158835" y="78271"/>
                  </a:lnTo>
                  <a:lnTo>
                    <a:pt x="118629" y="59026"/>
                  </a:lnTo>
                  <a:lnTo>
                    <a:pt x="78753" y="39566"/>
                  </a:lnTo>
                  <a:lnTo>
                    <a:pt x="39208" y="19890"/>
                  </a:lnTo>
                  <a:lnTo>
                    <a:pt x="0" y="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0" name="object 60">
            <a:extLst>
              <a:ext uri="{FF2B5EF4-FFF2-40B4-BE49-F238E27FC236}">
                <a16:creationId xmlns:a16="http://schemas.microsoft.com/office/drawing/2014/main" id="{4121CDDF-B62F-EE2C-291D-B47F7FBB414D}"/>
              </a:ext>
            </a:extLst>
          </p:cNvPr>
          <p:cNvSpPr txBox="1"/>
          <p:nvPr/>
        </p:nvSpPr>
        <p:spPr>
          <a:xfrm>
            <a:off x="4117991" y="1265016"/>
            <a:ext cx="167640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419" sz="1400" spc="-10" dirty="0">
                <a:solidFill>
                  <a:schemeClr val="bg1"/>
                </a:solidFill>
                <a:latin typeface="Arial Black"/>
                <a:cs typeface="Arial Black"/>
              </a:rPr>
              <a:t>deshilachado</a:t>
            </a:r>
            <a:endParaRPr sz="1400" dirty="0">
              <a:solidFill>
                <a:schemeClr val="bg1"/>
              </a:solidFill>
              <a:latin typeface="Arial Black"/>
              <a:cs typeface="Arial Black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31E5CFF4-A66C-FCF9-17C8-7D030E53CB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17991" y="875497"/>
            <a:ext cx="2460609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ES" sz="2800" spc="-70" dirty="0">
                <a:solidFill>
                  <a:srgbClr val="FFFFFF"/>
                </a:solidFill>
              </a:rPr>
              <a:t>Pollo</a:t>
            </a:r>
            <a:endParaRPr sz="28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7B54ADD-3EC4-DE3A-B736-636345B8FA3D}"/>
              </a:ext>
            </a:extLst>
          </p:cNvPr>
          <p:cNvGrpSpPr/>
          <p:nvPr/>
        </p:nvGrpSpPr>
        <p:grpSpPr>
          <a:xfrm>
            <a:off x="256115" y="2347911"/>
            <a:ext cx="5670296" cy="1372171"/>
            <a:chOff x="376976" y="2347483"/>
            <a:chExt cx="5670296" cy="1372171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D18217D5-FC82-090B-95D7-6E620420D0AC}"/>
                </a:ext>
              </a:extLst>
            </p:cNvPr>
            <p:cNvCxnSpPr>
              <a:cxnSpLocks/>
            </p:cNvCxnSpPr>
            <p:nvPr/>
          </p:nvCxnSpPr>
          <p:spPr>
            <a:xfrm>
              <a:off x="2692400" y="2406650"/>
              <a:ext cx="0" cy="130411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object 29">
              <a:extLst>
                <a:ext uri="{FF2B5EF4-FFF2-40B4-BE49-F238E27FC236}">
                  <a16:creationId xmlns:a16="http://schemas.microsoft.com/office/drawing/2014/main" id="{1B861E57-C100-81BD-9B1C-D09F3031F419}"/>
                </a:ext>
              </a:extLst>
            </p:cNvPr>
            <p:cNvSpPr txBox="1"/>
            <p:nvPr/>
          </p:nvSpPr>
          <p:spPr>
            <a:xfrm>
              <a:off x="376976" y="2896352"/>
              <a:ext cx="2156583" cy="27443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Pollo deshilachado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FC1B070-3417-44CD-B03E-BA4D09EF7DE3}"/>
                </a:ext>
              </a:extLst>
            </p:cNvPr>
            <p:cNvSpPr txBox="1"/>
            <p:nvPr/>
          </p:nvSpPr>
          <p:spPr>
            <a:xfrm>
              <a:off x="2831573" y="2347483"/>
              <a:ext cx="3215699" cy="137217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kern="0"/>
              </a:defPPr>
              <a:lvl1pPr marL="298450" indent="-285750">
                <a:lnSpc>
                  <a:spcPct val="100000"/>
                </a:lnSpc>
                <a:spcBef>
                  <a:spcPts val="100"/>
                </a:spcBef>
                <a:buFont typeface="Wingdings" panose="05000000000000000000" pitchFamily="2" charset="2"/>
                <a:buChar char="ü"/>
                <a:defRPr sz="1600" spc="-60">
                  <a:solidFill>
                    <a:srgbClr val="A37547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Ideal para comidas y sanguches</a:t>
              </a:r>
            </a:p>
            <a:p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Vida útil 1 mes / refrigerado</a:t>
              </a:r>
            </a:p>
            <a:p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Vida útil 6 meses / congelado</a:t>
              </a:r>
            </a:p>
            <a:p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Peso neto 400 g  </a:t>
              </a:r>
            </a:p>
            <a:p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Caja x 12 u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9350F0A-F159-FC40-9D17-F465E4A76E03}"/>
              </a:ext>
            </a:extLst>
          </p:cNvPr>
          <p:cNvGrpSpPr/>
          <p:nvPr/>
        </p:nvGrpSpPr>
        <p:grpSpPr>
          <a:xfrm>
            <a:off x="787400" y="4311650"/>
            <a:ext cx="4618820" cy="2568876"/>
            <a:chOff x="808764" y="4385144"/>
            <a:chExt cx="4618820" cy="2568876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C8B1BD0-742E-0931-00D9-7405C73B6F70}"/>
                </a:ext>
              </a:extLst>
            </p:cNvPr>
            <p:cNvGrpSpPr/>
            <p:nvPr/>
          </p:nvGrpSpPr>
          <p:grpSpPr>
            <a:xfrm>
              <a:off x="2406672" y="4385144"/>
              <a:ext cx="1679758" cy="2006403"/>
              <a:chOff x="1476295" y="4526342"/>
              <a:chExt cx="1679758" cy="2006403"/>
            </a:xfrm>
            <a:effectLst>
              <a:outerShdw blurRad="76200" dist="457200" dir="10500000" sx="73000" sy="73000" kx="1200000" algn="br" rotWithShape="0">
                <a:prstClr val="black">
                  <a:alpha val="6000"/>
                </a:prstClr>
              </a:outerShdw>
            </a:effectLst>
          </p:grpSpPr>
          <p:pic>
            <p:nvPicPr>
              <p:cNvPr id="11" name="Picture 10" descr="A bag of shredded chicken&#10;&#10;AI-generated content may be incorrect.">
                <a:extLst>
                  <a:ext uri="{FF2B5EF4-FFF2-40B4-BE49-F238E27FC236}">
                    <a16:creationId xmlns:a16="http://schemas.microsoft.com/office/drawing/2014/main" id="{39F024B4-F2D2-7B3E-47B9-B50F1E89EF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282" t="17701" r="10876" b="10177"/>
              <a:stretch>
                <a:fillRect/>
              </a:stretch>
            </p:blipFill>
            <p:spPr>
              <a:xfrm>
                <a:off x="1476295" y="4526342"/>
                <a:ext cx="1679758" cy="2006403"/>
              </a:xfrm>
              <a:prstGeom prst="rect">
                <a:avLst/>
              </a:prstGeom>
              <a:effectLst>
                <a:outerShdw blurRad="76200" dir="13500000" sy="23000" kx="1200000" algn="br" rotWithShape="0">
                  <a:prstClr val="black">
                    <a:alpha val="6000"/>
                  </a:prstClr>
                </a:outerShdw>
              </a:effectLst>
            </p:spPr>
          </p:pic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8284ECC0-85DD-EC24-6006-7CF4CEA3FDFC}"/>
                  </a:ext>
                </a:extLst>
              </p:cNvPr>
              <p:cNvGrpSpPr/>
              <p:nvPr/>
            </p:nvGrpSpPr>
            <p:grpSpPr>
              <a:xfrm>
                <a:off x="2038010" y="5200721"/>
                <a:ext cx="556327" cy="606718"/>
                <a:chOff x="-1395749" y="3892481"/>
                <a:chExt cx="506748" cy="571569"/>
              </a:xfrm>
            </p:grpSpPr>
            <p:sp>
              <p:nvSpPr>
                <p:cNvPr id="30" name="Rectangle: Rounded Corners 29">
                  <a:extLst>
                    <a:ext uri="{FF2B5EF4-FFF2-40B4-BE49-F238E27FC236}">
                      <a16:creationId xmlns:a16="http://schemas.microsoft.com/office/drawing/2014/main" id="{B3B43831-4A74-EB78-BB99-0055729C69AC}"/>
                    </a:ext>
                  </a:extLst>
                </p:cNvPr>
                <p:cNvSpPr/>
                <p:nvPr/>
              </p:nvSpPr>
              <p:spPr>
                <a:xfrm>
                  <a:off x="-1395749" y="3892481"/>
                  <a:ext cx="506748" cy="571569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29" name="Imagen 5">
                  <a:extLst>
                    <a:ext uri="{FF2B5EF4-FFF2-40B4-BE49-F238E27FC236}">
                      <a16:creationId xmlns:a16="http://schemas.microsoft.com/office/drawing/2014/main" id="{B19E3245-53D5-B1FF-F273-1656890104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1305019" y="4105726"/>
                  <a:ext cx="340360" cy="145760"/>
                </a:xfrm>
                <a:prstGeom prst="rect">
                  <a:avLst/>
                </a:prstGeom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</p:spPr>
            </p:pic>
          </p:grpSp>
        </p:grpSp>
        <p:pic>
          <p:nvPicPr>
            <p:cNvPr id="9" name="Picture 8" descr="A plate of shredded chicken&#10;&#10;AI-generated content may be incorrect.">
              <a:extLst>
                <a:ext uri="{FF2B5EF4-FFF2-40B4-BE49-F238E27FC236}">
                  <a16:creationId xmlns:a16="http://schemas.microsoft.com/office/drawing/2014/main" id="{0A1A471E-8CFF-926D-BFBF-7C8E673D8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9475" r="99400">
                          <a14:foregroundMark x1="9475" y1="43133" x2="9475" y2="43133"/>
                          <a14:foregroundMark x1="99400" y1="43133" x2="99400" y2="43133"/>
                          <a14:foregroundMark x1="94450" y1="43567" x2="94450" y2="43567"/>
                          <a14:foregroundMark x1="23200" y1="66267" x2="23200" y2="66267"/>
                          <a14:backgroundMark x1="31475" y1="72000" x2="31475" y2="72000"/>
                          <a14:backgroundMark x1="48825" y1="72000" x2="49975" y2="72000"/>
                          <a14:backgroundMark x1="63525" y1="71767" x2="64200" y2="71533"/>
                          <a14:backgroundMark x1="74775" y1="69333" x2="74775" y2="69333"/>
                          <a14:backgroundMark x1="41725" y1="76600" x2="41225" y2="76600"/>
                          <a14:backgroundMark x1="25675" y1="68467" x2="25675" y2="68467"/>
                          <a14:backgroundMark x1="47725" y1="24433" x2="47725" y2="24433"/>
                          <a14:backgroundMark x1="47375" y1="24433" x2="47375" y2="24433"/>
                          <a14:backgroundMark x1="47075" y1="24433" x2="47075" y2="24433"/>
                          <a14:backgroundMark x1="47550" y1="24300" x2="47550" y2="24300"/>
                          <a14:backgroundMark x1="45275" y1="25200" x2="45275" y2="25200"/>
                          <a14:backgroundMark x1="58525" y1="25200" x2="58525" y2="25200"/>
                          <a14:backgroundMark x1="58875" y1="24500" x2="58875" y2="24500"/>
                          <a14:backgroundMark x1="59175" y1="24833" x2="59175" y2="24833"/>
                          <a14:backgroundMark x1="58475" y1="25600" x2="58475" y2="25600"/>
                          <a14:backgroundMark x1="59800" y1="25600" x2="59800" y2="25600"/>
                          <a14:backgroundMark x1="60200" y1="25200" x2="60200" y2="25200"/>
                          <a14:backgroundMark x1="59000" y1="24600" x2="59000" y2="24600"/>
                          <a14:backgroundMark x1="59450" y1="24833" x2="59450" y2="24833"/>
                          <a14:backgroundMark x1="58525" y1="25300" x2="58525" y2="25300"/>
                          <a14:backgroundMark x1="58700" y1="25300" x2="59100" y2="25300"/>
                          <a14:backgroundMark x1="59850" y1="25667" x2="59850" y2="25667"/>
                          <a14:backgroundMark x1="60725" y1="25300" x2="60725" y2="25300"/>
                          <a14:backgroundMark x1="60625" y1="25433" x2="60625" y2="25433"/>
                          <a14:backgroundMark x1="60325" y1="25067" x2="60325" y2="25067"/>
                          <a14:backgroundMark x1="60500" y1="25533" x2="60500" y2="25533"/>
                          <a14:backgroundMark x1="59925" y1="25833" x2="59925" y2="25833"/>
                          <a14:backgroundMark x1="60150" y1="25133" x2="60150" y2="25133"/>
                          <a14:backgroundMark x1="60375" y1="25367" x2="60375" y2="25367"/>
                          <a14:backgroundMark x1="60625" y1="25600" x2="60625" y2="25600"/>
                          <a14:backgroundMark x1="60800" y1="25667" x2="60800" y2="25667"/>
                          <a14:backgroundMark x1="59850" y1="25767" x2="59850" y2="25767"/>
                          <a14:backgroundMark x1="67700" y1="27833" x2="67700" y2="27833"/>
                          <a14:backgroundMark x1="68350" y1="26933" x2="68350" y2="26933"/>
                          <a14:backgroundMark x1="68175" y1="26700" x2="68175" y2="26700"/>
                          <a14:backgroundMark x1="68350" y1="27000" x2="68350" y2="27000"/>
                          <a14:backgroundMark x1="68450" y1="27467" x2="68450" y2="27467"/>
                          <a14:backgroundMark x1="67700" y1="27600" x2="67700" y2="27600"/>
                          <a14:backgroundMark x1="67350" y1="27600" x2="67350" y2="27600"/>
                          <a14:backgroundMark x1="67750" y1="27767" x2="67750" y2="27767"/>
                          <a14:backgroundMark x1="68000" y1="28233" x2="68000" y2="28233"/>
                          <a14:backgroundMark x1="68350" y1="28867" x2="68350" y2="28867"/>
                          <a14:backgroundMark x1="68050" y1="28533" x2="68050" y2="28533"/>
                          <a14:backgroundMark x1="23684" y1="62973" x2="23684" y2="62973"/>
                          <a14:backgroundMark x1="31174" y1="67297" x2="31174" y2="67297"/>
                          <a14:backgroundMark x1="21660" y1="66216" x2="21660" y2="66216"/>
                          <a14:backgroundMark x1="24494" y1="67297" x2="24494" y2="67297"/>
                          <a14:backgroundMark x1="23482" y1="67297" x2="23482" y2="67297"/>
                          <a14:backgroundMark x1="23279" y1="65676" x2="23279" y2="65676"/>
                          <a14:backgroundMark x1="22470" y1="67838" x2="22470" y2="67838"/>
                          <a14:backgroundMark x1="23684" y1="66486" x2="23684" y2="66486"/>
                          <a14:backgroundMark x1="23482" y1="66486" x2="23482" y2="66486"/>
                          <a14:backgroundMark x1="22874" y1="66486" x2="22874" y2="66486"/>
                          <a14:backgroundMark x1="22874" y1="65946" x2="22874" y2="65946"/>
                          <a14:backgroundMark x1="22470" y1="67838" x2="22470" y2="67838"/>
                          <a14:backgroundMark x1="20040" y1="65676" x2="20040" y2="65676"/>
                          <a14:backgroundMark x1="23482" y1="67297" x2="23482" y2="67297"/>
                          <a14:backgroundMark x1="23077" y1="66486" x2="23077" y2="66486"/>
                          <a14:backgroundMark x1="23279" y1="67027" x2="23279" y2="67027"/>
                          <a14:backgroundMark x1="23279" y1="67027" x2="23279" y2="67027"/>
                          <a14:backgroundMark x1="23279" y1="67838" x2="23279" y2="678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29" t="-6916" r="1705" b="29407"/>
            <a:stretch>
              <a:fillRect/>
            </a:stretch>
          </p:blipFill>
          <p:spPr>
            <a:xfrm>
              <a:off x="3310467" y="5533859"/>
              <a:ext cx="2117117" cy="1357432"/>
            </a:xfrm>
            <a:prstGeom prst="rect">
              <a:avLst/>
            </a:prstGeom>
            <a:effectLst>
              <a:outerShdw blurRad="76200" dist="457200" dir="10500000" sx="73000" sy="73000" kx="1200000" algn="br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41" name="Picture 40" descr="A food on a plate&#10;&#10;AI-generated content may be incorrect.">
              <a:extLst>
                <a:ext uri="{FF2B5EF4-FFF2-40B4-BE49-F238E27FC236}">
                  <a16:creationId xmlns:a16="http://schemas.microsoft.com/office/drawing/2014/main" id="{2E28F06A-C3FF-9EC3-C1A7-D02A06B48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9930" b="95431" l="5366" r="89854">
                          <a14:foregroundMark x1="65561" y1="70035" x2="81659" y2="77153"/>
                          <a14:foregroundMark x1="81659" y1="77153" x2="84878" y2="85062"/>
                          <a14:foregroundMark x1="21268" y1="70650" x2="11805" y2="75483"/>
                          <a14:foregroundMark x1="11805" y1="75483" x2="13171" y2="87961"/>
                          <a14:foregroundMark x1="13171" y1="87961" x2="23512" y2="94025"/>
                          <a14:foregroundMark x1="23512" y1="94025" x2="44293" y2="95518"/>
                          <a14:foregroundMark x1="44293" y1="95518" x2="70537" y2="89982"/>
                          <a14:foregroundMark x1="6732" y1="75659" x2="5366" y2="86643"/>
                          <a14:foregroundMark x1="5366" y1="86643" x2="12780" y2="90861"/>
                          <a14:backgroundMark x1="47024" y1="56591" x2="64780" y2="63972"/>
                          <a14:backgroundMark x1="64780" y1="63972" x2="71805" y2="69859"/>
                          <a14:backgroundMark x1="71805" y1="69859" x2="81073" y2="73550"/>
                          <a14:backgroundMark x1="84206" y1="77984" x2="86537" y2="81283"/>
                          <a14:backgroundMark x1="82805" y1="76002" x2="83260" y2="76645"/>
                          <a14:backgroundMark x1="81073" y1="73550" x2="82451" y2="75500"/>
                          <a14:backgroundMark x1="86537" y1="81283" x2="97854" y2="29174"/>
                          <a14:backgroundMark x1="97854" y1="29174" x2="94537" y2="11248"/>
                          <a14:backgroundMark x1="94537" y1="11248" x2="81854" y2="6239"/>
                          <a14:backgroundMark x1="81854" y1="6239" x2="41268" y2="8084"/>
                          <a14:backgroundMark x1="41268" y1="8084" x2="39122" y2="36116"/>
                          <a14:backgroundMark x1="39122" y1="36116" x2="44878" y2="55272"/>
                          <a14:backgroundMark x1="44878" y1="55272" x2="57951" y2="58875"/>
                          <a14:backgroundMark x1="57951" y1="58875" x2="71805" y2="54042"/>
                          <a14:backgroundMark x1="71805" y1="54042" x2="65268" y2="41213"/>
                          <a14:backgroundMark x1="65268" y1="41213" x2="65659" y2="31195"/>
                          <a14:backgroundMark x1="65659" y1="31195" x2="76098" y2="2478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501" r="11070"/>
            <a:stretch>
              <a:fillRect/>
            </a:stretch>
          </p:blipFill>
          <p:spPr>
            <a:xfrm>
              <a:off x="808764" y="5696638"/>
              <a:ext cx="2369860" cy="1257382"/>
            </a:xfrm>
            <a:prstGeom prst="rect">
              <a:avLst/>
            </a:prstGeom>
            <a:effectLst>
              <a:outerShdw blurRad="76200" dist="457200" dir="10500000" sx="73000" sy="73000" kx="1200000" algn="br" rotWithShape="0">
                <a:prstClr val="black">
                  <a:alpha val="6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304732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EAFCDABF-5361-EB3F-A39F-49D2768CBEC4}"/>
              </a:ext>
            </a:extLst>
          </p:cNvPr>
          <p:cNvGrpSpPr/>
          <p:nvPr/>
        </p:nvGrpSpPr>
        <p:grpSpPr>
          <a:xfrm>
            <a:off x="2401066" y="5015936"/>
            <a:ext cx="3501103" cy="1331526"/>
            <a:chOff x="321544" y="5049763"/>
            <a:chExt cx="4277235" cy="181515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7376D5F-5357-C2AC-F5CC-9A4974AC9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938" b="94617" l="9066" r="94142">
                          <a14:foregroundMark x1="17852" y1="16149" x2="17852" y2="16149"/>
                          <a14:foregroundMark x1="13389" y1="32505" x2="13389" y2="32505"/>
                          <a14:foregroundMark x1="16457" y1="53002" x2="16457" y2="53002"/>
                          <a14:foregroundMark x1="16597" y1="61698" x2="16597" y2="61698"/>
                          <a14:foregroundMark x1="15900" y1="73292" x2="15621" y2="71429"/>
                          <a14:foregroundMark x1="12552" y1="60455" x2="12552" y2="57971"/>
                          <a14:foregroundMark x1="12692" y1="50518" x2="12692" y2="50518"/>
                          <a14:foregroundMark x1="13529" y1="49275" x2="13529" y2="47826"/>
                          <a14:foregroundMark x1="13250" y1="36025" x2="13808" y2="31677"/>
                          <a14:foregroundMark x1="18968" y1="17391" x2="20084" y2="15735"/>
                          <a14:foregroundMark x1="22036" y1="13665" x2="22036" y2="13665"/>
                          <a14:foregroundMark x1="25384" y1="10559" x2="25384" y2="10559"/>
                          <a14:foregroundMark x1="31939" y1="10559" x2="33333" y2="10559"/>
                          <a14:foregroundMark x1="48954" y1="11801" x2="51604" y2="11801"/>
                          <a14:foregroundMark x1="59833" y1="10352" x2="59833" y2="10352"/>
                          <a14:foregroundMark x1="69874" y1="10352" x2="70990" y2="10352"/>
                          <a14:foregroundMark x1="75174" y1="10766" x2="79916" y2="11801"/>
                          <a14:foregroundMark x1="89261" y1="13665" x2="89400" y2="14493"/>
                          <a14:foregroundMark x1="89400" y1="28571" x2="90237" y2="31470"/>
                          <a14:foregroundMark x1="91353" y1="44099" x2="91353" y2="46170"/>
                          <a14:foregroundMark x1="91353" y1="53623" x2="91353" y2="55901"/>
                          <a14:foregroundMark x1="90377" y1="63768" x2="90377" y2="63768"/>
                          <a14:foregroundMark x1="88285" y1="82195" x2="87866" y2="82816"/>
                          <a14:foregroundMark x1="84379" y1="88613" x2="82845" y2="88613"/>
                          <a14:foregroundMark x1="74895" y1="92133" x2="73361" y2="91304"/>
                          <a14:foregroundMark x1="58438" y1="88613" x2="56067" y2="88613"/>
                          <a14:foregroundMark x1="29707" y1="87578" x2="28591" y2="87164"/>
                          <a14:foregroundMark x1="16318" y1="84472" x2="16039" y2="82816"/>
                          <a14:foregroundMark x1="13947" y1="59420" x2="13947" y2="57764"/>
                          <a14:foregroundMark x1="12273" y1="46377" x2="11994" y2="43685"/>
                          <a14:foregroundMark x1="11297" y1="36232" x2="11297" y2="34576"/>
                          <a14:foregroundMark x1="12413" y1="18841" x2="12413" y2="18841"/>
                          <a14:foregroundMark x1="10181" y1="20083" x2="10181" y2="21532"/>
                          <a14:foregroundMark x1="10181" y1="25466" x2="10181" y2="26501"/>
                          <a14:foregroundMark x1="9344" y1="34369" x2="9623" y2="35197"/>
                          <a14:foregroundMark x1="10879" y1="41822" x2="11158" y2="43685"/>
                          <a14:foregroundMark x1="11018" y1="50725" x2="11018" y2="50725"/>
                          <a14:foregroundMark x1="27894" y1="34576" x2="28870" y2="34576"/>
                          <a14:foregroundMark x1="41702" y1="45342" x2="41004" y2="45756"/>
                          <a14:foregroundMark x1="25941" y1="20704" x2="25941" y2="20704"/>
                          <a14:foregroundMark x1="29428" y1="18219" x2="29428" y2="18219"/>
                          <a14:foregroundMark x1="12552" y1="75155" x2="12413" y2="74120"/>
                          <a14:foregroundMark x1="12134" y1="59213" x2="12134" y2="59213"/>
                          <a14:foregroundMark x1="12134" y1="62733" x2="12134" y2="63975"/>
                          <a14:foregroundMark x1="13110" y1="73913" x2="13110" y2="73913"/>
                          <a14:foregroundMark x1="14784" y1="80745" x2="15063" y2="81573"/>
                          <a14:foregroundMark x1="17155" y1="89855" x2="17573" y2="89855"/>
                          <a14:foregroundMark x1="23570" y1="92133" x2="27336" y2="91925"/>
                          <a14:foregroundMark x1="36123" y1="91511" x2="36541" y2="90476"/>
                          <a14:foregroundMark x1="38633" y1="84679" x2="38633" y2="83851"/>
                          <a14:foregroundMark x1="38075" y1="76190" x2="38075" y2="74534"/>
                          <a14:foregroundMark x1="38075" y1="73292" x2="38075" y2="71429"/>
                          <a14:foregroundMark x1="34449" y1="49896" x2="33612" y2="49896"/>
                          <a14:foregroundMark x1="26778" y1="54037" x2="26778" y2="54037"/>
                          <a14:foregroundMark x1="22734" y1="54037" x2="22315" y2="54037"/>
                          <a14:foregroundMark x1="20223" y1="55072" x2="20223" y2="55072"/>
                          <a14:foregroundMark x1="13947" y1="75983" x2="14365" y2="76605"/>
                          <a14:foregroundMark x1="16457" y1="81781" x2="16457" y2="81781"/>
                          <a14:foregroundMark x1="12831" y1="66460" x2="12831" y2="66460"/>
                          <a14:foregroundMark x1="12273" y1="72050" x2="12831" y2="74327"/>
                          <a14:foregroundMark x1="13529" y1="78882" x2="13529" y2="78882"/>
                          <a14:foregroundMark x1="13529" y1="81573" x2="13529" y2="81573"/>
                          <a14:foregroundMark x1="14784" y1="85300" x2="14784" y2="85300"/>
                          <a14:foregroundMark x1="15760" y1="86542" x2="15760" y2="86542"/>
                          <a14:foregroundMark x1="16179" y1="87785" x2="16179" y2="87785"/>
                          <a14:foregroundMark x1="18271" y1="89234" x2="18271" y2="89234"/>
                          <a14:foregroundMark x1="18828" y1="89441" x2="18828" y2="89441"/>
                          <a14:foregroundMark x1="19107" y1="89855" x2="19107" y2="89855"/>
                          <a14:foregroundMark x1="21060" y1="90890" x2="22455" y2="91097"/>
                          <a14:foregroundMark x1="24826" y1="91511" x2="26499" y2="91511"/>
                          <a14:foregroundMark x1="33891" y1="91925" x2="35425" y2="91925"/>
                          <a14:foregroundMark x1="38773" y1="91511" x2="38773" y2="90890"/>
                          <a14:foregroundMark x1="37657" y1="84679" x2="37099" y2="82609"/>
                          <a14:foregroundMark x1="34170" y1="74534" x2="33891" y2="73085"/>
                          <a14:foregroundMark x1="31241" y1="71014" x2="31102" y2="69565"/>
                          <a14:foregroundMark x1="31102" y1="65424" x2="31799" y2="61491"/>
                          <a14:foregroundMark x1="32636" y1="52174" x2="32636" y2="52174"/>
                          <a14:foregroundMark x1="36541" y1="75983" x2="36541" y2="75983"/>
                          <a14:foregroundMark x1="12692" y1="86128" x2="12692" y2="86128"/>
                          <a14:foregroundMark x1="15900" y1="92961" x2="17713" y2="94203"/>
                          <a14:foregroundMark x1="23710" y1="94410" x2="27336" y2="93789"/>
                          <a14:foregroundMark x1="41423" y1="91304" x2="41423" y2="91304"/>
                          <a14:foregroundMark x1="52720" y1="91511" x2="52720" y2="91511"/>
                          <a14:foregroundMark x1="55370" y1="95031" x2="55370" y2="95031"/>
                          <a14:foregroundMark x1="93166" y1="27122" x2="93166" y2="27122"/>
                          <a14:foregroundMark x1="92608" y1="41201" x2="92608" y2="42236"/>
                          <a14:foregroundMark x1="93166" y1="18634" x2="93166" y2="18634"/>
                          <a14:foregroundMark x1="92469" y1="15942" x2="92469" y2="15942"/>
                          <a14:foregroundMark x1="94142" y1="19048" x2="94142" y2="19876"/>
                          <a14:foregroundMark x1="19526" y1="88199" x2="19526" y2="88199"/>
                          <a14:foregroundMark x1="25941" y1="83023" x2="25941" y2="83023"/>
                          <a14:foregroundMark x1="25523" y1="87992" x2="25523" y2="87992"/>
                          <a14:foregroundMark x1="25941" y1="70807" x2="25941" y2="7080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21544" y="5049763"/>
              <a:ext cx="1862579" cy="1254708"/>
            </a:xfrm>
            <a:prstGeom prst="rect">
              <a:avLst/>
            </a:prstGeom>
            <a:effectLst>
              <a:outerShdw blurRad="76200" dist="254000" dir="14400000" sy="23000" kx="1200000" algn="br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22" name="object 10">
              <a:extLst>
                <a:ext uri="{FF2B5EF4-FFF2-40B4-BE49-F238E27FC236}">
                  <a16:creationId xmlns:a16="http://schemas.microsoft.com/office/drawing/2014/main" id="{A33C655A-14FC-8740-05B9-4683919BF1DE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 rot="21345558">
              <a:off x="1198221" y="5169759"/>
              <a:ext cx="2216519" cy="1435725"/>
            </a:xfrm>
            <a:prstGeom prst="rect">
              <a:avLst/>
            </a:prstGeom>
            <a:effectLst>
              <a:outerShdw blurRad="76200" dist="254000" dir="14400000" sy="23000" kx="1200000" algn="br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23" name="object 9">
              <a:extLst>
                <a:ext uri="{FF2B5EF4-FFF2-40B4-BE49-F238E27FC236}">
                  <a16:creationId xmlns:a16="http://schemas.microsoft.com/office/drawing/2014/main" id="{EB451902-483C-AE06-A422-D5B49A1F051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 rot="366678">
              <a:off x="2380846" y="5340920"/>
              <a:ext cx="2217933" cy="1523999"/>
            </a:xfrm>
            <a:prstGeom prst="rect">
              <a:avLst/>
            </a:prstGeom>
            <a:effectLst>
              <a:outerShdw blurRad="76200" dist="279400" dir="14400000" sy="23000" kx="1200000" algn="br" rotWithShape="0">
                <a:prstClr val="black">
                  <a:alpha val="6000"/>
                </a:prstClr>
              </a:outerShdw>
            </a:effectLst>
          </p:spPr>
        </p:pic>
      </p:grpSp>
      <p:pic>
        <p:nvPicPr>
          <p:cNvPr id="24" name="Picture 23" descr="A container of food with sauce and rice&#10;&#10;AI-generated content may be incorrect.">
            <a:extLst>
              <a:ext uri="{FF2B5EF4-FFF2-40B4-BE49-F238E27FC236}">
                <a16:creationId xmlns:a16="http://schemas.microsoft.com/office/drawing/2014/main" id="{9F1D975E-88CA-A4EC-B047-0E87C58807E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903" y="4966056"/>
            <a:ext cx="2163334" cy="1609881"/>
          </a:xfrm>
          <a:prstGeom prst="rect">
            <a:avLst/>
          </a:prstGeom>
          <a:effectLst>
            <a:outerShdw blurRad="76200" dir="3600000" sx="87000" sy="87000" kx="1200000" algn="br" rotWithShape="0">
              <a:prstClr val="black">
                <a:alpha val="6000"/>
              </a:prstClr>
            </a:outerShdw>
          </a:effec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FB6BB821-F4BF-E50F-D0BC-C6A7011F5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42216" y="2638009"/>
            <a:ext cx="2118404" cy="2246761"/>
          </a:xfrm>
          <a:prstGeom prst="rect">
            <a:avLst/>
          </a:prstGeom>
          <a:noFill/>
          <a:effectLst>
            <a:outerShdw blurRad="76200" dist="787400" dir="15600000" sy="23000" kx="1200000" algn="br" rotWithShape="0">
              <a:prstClr val="black">
                <a:alpha val="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3B18F850-E4FC-B6DC-7269-32DF5ABF8012}"/>
              </a:ext>
            </a:extLst>
          </p:cNvPr>
          <p:cNvGrpSpPr/>
          <p:nvPr/>
        </p:nvGrpSpPr>
        <p:grpSpPr>
          <a:xfrm>
            <a:off x="2570237" y="3407797"/>
            <a:ext cx="2941563" cy="1184471"/>
            <a:chOff x="673012" y="4997450"/>
            <a:chExt cx="4062476" cy="1676273"/>
          </a:xfrm>
        </p:grpSpPr>
        <p:pic>
          <p:nvPicPr>
            <p:cNvPr id="26" name="Picture 25" descr="A container of orange food&#10;&#10;AI-generated content may be incorrect.">
              <a:extLst>
                <a:ext uri="{FF2B5EF4-FFF2-40B4-BE49-F238E27FC236}">
                  <a16:creationId xmlns:a16="http://schemas.microsoft.com/office/drawing/2014/main" id="{8FAD52AE-76A3-1228-786B-01276B823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>
                          <a14:foregroundMark x1="54417" y1="32583" x2="55750" y2="32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99" t="24740" r="21607" b="23453"/>
            <a:stretch>
              <a:fillRect/>
            </a:stretch>
          </p:blipFill>
          <p:spPr>
            <a:xfrm>
              <a:off x="3300934" y="4997450"/>
              <a:ext cx="1434554" cy="1344142"/>
            </a:xfrm>
            <a:prstGeom prst="rect">
              <a:avLst/>
            </a:prstGeom>
            <a:effectLst>
              <a:outerShdw blurRad="76200" dist="63500" sx="94000" sy="94000" kx="-1200000" algn="bl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27" name="Picture 26" descr="A plastic container of food&#10;&#10;AI-generated content may be incorrect.">
              <a:extLst>
                <a:ext uri="{FF2B5EF4-FFF2-40B4-BE49-F238E27FC236}">
                  <a16:creationId xmlns:a16="http://schemas.microsoft.com/office/drawing/2014/main" id="{86E21A16-E6D3-04FE-2A28-6D98B59AF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04" t="25696" r="23003" b="23783"/>
            <a:stretch>
              <a:fillRect/>
            </a:stretch>
          </p:blipFill>
          <p:spPr>
            <a:xfrm>
              <a:off x="1929334" y="5156408"/>
              <a:ext cx="1506877" cy="1376824"/>
            </a:xfrm>
            <a:prstGeom prst="rect">
              <a:avLst/>
            </a:prstGeom>
            <a:effectLst>
              <a:outerShdw blurRad="76200" dist="63500" sx="94000" sy="94000" kx="-1200000" algn="bl" rotWithShape="0">
                <a:prstClr val="black">
                  <a:alpha val="6000"/>
                </a:prstClr>
              </a:outerShdw>
            </a:effectLst>
          </p:spPr>
        </p:pic>
        <p:pic>
          <p:nvPicPr>
            <p:cNvPr id="28" name="Picture 27" descr="A black container with purple cover&#10;&#10;AI-generated content may be incorrect.">
              <a:extLst>
                <a:ext uri="{FF2B5EF4-FFF2-40B4-BE49-F238E27FC236}">
                  <a16:creationId xmlns:a16="http://schemas.microsoft.com/office/drawing/2014/main" id="{D952BF6D-52E7-E390-7058-06EF9DFA9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10000" b="90000" l="10000" r="90000">
                          <a14:foregroundMark x1="47667" y1="29083" x2="57250" y2="31333"/>
                          <a14:foregroundMark x1="57250" y1="31333" x2="62083" y2="40000"/>
                          <a14:foregroundMark x1="62083" y1="40000" x2="59833" y2="57250"/>
                          <a14:foregroundMark x1="59833" y1="57250" x2="68000" y2="56500"/>
                          <a14:foregroundMark x1="68000" y1="56500" x2="60667" y2="58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655" t="27309" r="23586" b="23762"/>
            <a:stretch>
              <a:fillRect/>
            </a:stretch>
          </p:blipFill>
          <p:spPr>
            <a:xfrm>
              <a:off x="673012" y="5329580"/>
              <a:ext cx="1449357" cy="1344143"/>
            </a:xfrm>
            <a:prstGeom prst="rect">
              <a:avLst/>
            </a:prstGeom>
            <a:effectLst>
              <a:outerShdw blurRad="76200" dist="63500" sx="94000" sy="94000" kx="-1200000" algn="bl" rotWithShape="0">
                <a:prstClr val="black">
                  <a:alpha val="6000"/>
                </a:prstClr>
              </a:outerShdw>
            </a:effectLst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DEC4032-3527-0247-7A5B-0FE8376568D6}"/>
                </a:ext>
              </a:extLst>
            </p:cNvPr>
            <p:cNvGrpSpPr/>
            <p:nvPr/>
          </p:nvGrpSpPr>
          <p:grpSpPr>
            <a:xfrm>
              <a:off x="768549" y="5473482"/>
              <a:ext cx="343211" cy="304800"/>
              <a:chOff x="768549" y="5473482"/>
              <a:chExt cx="343211" cy="30480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283EB375-DEB0-830B-27C7-750E1148F489}"/>
                  </a:ext>
                </a:extLst>
              </p:cNvPr>
              <p:cNvSpPr/>
              <p:nvPr/>
            </p:nvSpPr>
            <p:spPr>
              <a:xfrm>
                <a:off x="768549" y="5473482"/>
                <a:ext cx="330378" cy="304800"/>
              </a:xfrm>
              <a:prstGeom prst="ellipse">
                <a:avLst/>
              </a:prstGeom>
              <a:solidFill>
                <a:srgbClr val="974F8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5" name="object 4">
                <a:extLst>
                  <a:ext uri="{FF2B5EF4-FFF2-40B4-BE49-F238E27FC236}">
                    <a16:creationId xmlns:a16="http://schemas.microsoft.com/office/drawing/2014/main" id="{5DC8A9B7-D9B1-FB42-24EC-6FB839F615A9}"/>
                  </a:ext>
                </a:extLst>
              </p:cNvPr>
              <p:cNvPicPr/>
              <p:nvPr/>
            </p:nvPicPr>
            <p:blipFill>
              <a:blip r:embed="rId14" cstate="print"/>
              <a:srcRect b="24097"/>
              <a:stretch>
                <a:fillRect/>
              </a:stretch>
            </p:blipFill>
            <p:spPr>
              <a:xfrm rot="298569">
                <a:off x="793418" y="5544370"/>
                <a:ext cx="318342" cy="152578"/>
              </a:xfrm>
              <a:prstGeom prst="rect">
                <a:avLst/>
              </a:prstGeom>
              <a:effectLst/>
            </p:spPr>
          </p:pic>
        </p:grp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6C68E1CA-9DB7-3838-36DA-48F89E5F7157}"/>
                </a:ext>
              </a:extLst>
            </p:cNvPr>
            <p:cNvSpPr/>
            <p:nvPr/>
          </p:nvSpPr>
          <p:spPr>
            <a:xfrm rot="679978">
              <a:off x="2066112" y="5315204"/>
              <a:ext cx="330378" cy="304800"/>
            </a:xfrm>
            <a:prstGeom prst="ellipse">
              <a:avLst/>
            </a:prstGeom>
            <a:solidFill>
              <a:srgbClr val="719E4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1" name="object 4">
              <a:extLst>
                <a:ext uri="{FF2B5EF4-FFF2-40B4-BE49-F238E27FC236}">
                  <a16:creationId xmlns:a16="http://schemas.microsoft.com/office/drawing/2014/main" id="{4F0E3ED5-2E55-E9F6-868A-561DDC35DCF4}"/>
                </a:ext>
              </a:extLst>
            </p:cNvPr>
            <p:cNvPicPr/>
            <p:nvPr/>
          </p:nvPicPr>
          <p:blipFill>
            <a:blip r:embed="rId14" cstate="print"/>
            <a:srcRect b="24097"/>
            <a:stretch>
              <a:fillRect/>
            </a:stretch>
          </p:blipFill>
          <p:spPr>
            <a:xfrm rot="189449">
              <a:off x="2084690" y="5369620"/>
              <a:ext cx="318342" cy="152578"/>
            </a:xfrm>
            <a:prstGeom prst="rect">
              <a:avLst/>
            </a:prstGeom>
            <a:effectLst/>
          </p:spPr>
        </p:pic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CE6D436-C7FF-18FB-5465-3B50F0419A5E}"/>
                </a:ext>
              </a:extLst>
            </p:cNvPr>
            <p:cNvSpPr/>
            <p:nvPr/>
          </p:nvSpPr>
          <p:spPr>
            <a:xfrm rot="679978">
              <a:off x="3378070" y="5133314"/>
              <a:ext cx="333827" cy="304800"/>
            </a:xfrm>
            <a:prstGeom prst="ellipse">
              <a:avLst/>
            </a:prstGeom>
            <a:solidFill>
              <a:srgbClr val="F2712A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3" name="object 4">
              <a:extLst>
                <a:ext uri="{FF2B5EF4-FFF2-40B4-BE49-F238E27FC236}">
                  <a16:creationId xmlns:a16="http://schemas.microsoft.com/office/drawing/2014/main" id="{AFF1BEA2-412A-CC22-F1A2-1077B353E8DE}"/>
                </a:ext>
              </a:extLst>
            </p:cNvPr>
            <p:cNvPicPr/>
            <p:nvPr/>
          </p:nvPicPr>
          <p:blipFill>
            <a:blip r:embed="rId14" cstate="print"/>
            <a:srcRect b="24097"/>
            <a:stretch>
              <a:fillRect/>
            </a:stretch>
          </p:blipFill>
          <p:spPr>
            <a:xfrm rot="195623">
              <a:off x="3402269" y="5194380"/>
              <a:ext cx="318342" cy="152578"/>
            </a:xfrm>
            <a:prstGeom prst="rect">
              <a:avLst/>
            </a:prstGeom>
            <a:effectLst/>
          </p:spPr>
        </p:pic>
      </p:grpSp>
      <p:pic>
        <p:nvPicPr>
          <p:cNvPr id="2" name="Imagen 5">
            <a:extLst>
              <a:ext uri="{FF2B5EF4-FFF2-40B4-BE49-F238E27FC236}">
                <a16:creationId xmlns:a16="http://schemas.microsoft.com/office/drawing/2014/main" id="{9DACB965-34E6-9CB5-F677-1FD9B7D3988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74" y="158910"/>
            <a:ext cx="956461" cy="409608"/>
          </a:xfrm>
          <a:prstGeom prst="rect">
            <a:avLst/>
          </a:prstGeom>
          <a:effectLst>
            <a:outerShdw blurRad="88900" sx="103000" sy="103000" algn="ctr" rotWithShape="0">
              <a:schemeClr val="bg1">
                <a:alpha val="69000"/>
              </a:schemeClr>
            </a:outerShdw>
          </a:effectLst>
        </p:spPr>
      </p:pic>
      <p:grpSp>
        <p:nvGrpSpPr>
          <p:cNvPr id="6" name="Group 33">
            <a:extLst>
              <a:ext uri="{FF2B5EF4-FFF2-40B4-BE49-F238E27FC236}">
                <a16:creationId xmlns:a16="http://schemas.microsoft.com/office/drawing/2014/main" id="{C20BEB57-4B0B-4B01-546C-0D983143E76F}"/>
              </a:ext>
            </a:extLst>
          </p:cNvPr>
          <p:cNvGrpSpPr/>
          <p:nvPr/>
        </p:nvGrpSpPr>
        <p:grpSpPr>
          <a:xfrm>
            <a:off x="390714" y="1003650"/>
            <a:ext cx="5511455" cy="1363281"/>
            <a:chOff x="535817" y="2347483"/>
            <a:chExt cx="5511455" cy="1363281"/>
          </a:xfrm>
        </p:grpSpPr>
        <p:cxnSp>
          <p:nvCxnSpPr>
            <p:cNvPr id="7" name="Straight Connector 44">
              <a:extLst>
                <a:ext uri="{FF2B5EF4-FFF2-40B4-BE49-F238E27FC236}">
                  <a16:creationId xmlns:a16="http://schemas.microsoft.com/office/drawing/2014/main" id="{5F65FEC2-614D-F9A7-7EED-F0B55C41D019}"/>
                </a:ext>
              </a:extLst>
            </p:cNvPr>
            <p:cNvCxnSpPr>
              <a:cxnSpLocks/>
            </p:cNvCxnSpPr>
            <p:nvPr/>
          </p:nvCxnSpPr>
          <p:spPr>
            <a:xfrm>
              <a:off x="2692400" y="2406650"/>
              <a:ext cx="0" cy="1304114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object 29">
              <a:extLst>
                <a:ext uri="{FF2B5EF4-FFF2-40B4-BE49-F238E27FC236}">
                  <a16:creationId xmlns:a16="http://schemas.microsoft.com/office/drawing/2014/main" id="{077AC127-C002-711C-732E-39E528D53DAB}"/>
                </a:ext>
              </a:extLst>
            </p:cNvPr>
            <p:cNvSpPr txBox="1"/>
            <p:nvPr/>
          </p:nvSpPr>
          <p:spPr>
            <a:xfrm>
              <a:off x="535817" y="2738921"/>
              <a:ext cx="2156583" cy="54886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PORTAFOLIO</a:t>
              </a:r>
            </a:p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s-419" sz="1700" spc="-6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Black"/>
                  <a:cs typeface="Arial Black"/>
                </a:rPr>
                <a:t>RETAIL</a:t>
              </a:r>
            </a:p>
          </p:txBody>
        </p:sp>
        <p:sp>
          <p:nvSpPr>
            <p:cNvPr id="10" name="TextBox 34">
              <a:extLst>
                <a:ext uri="{FF2B5EF4-FFF2-40B4-BE49-F238E27FC236}">
                  <a16:creationId xmlns:a16="http://schemas.microsoft.com/office/drawing/2014/main" id="{7EAFA5F5-CCD5-8091-E9FA-2940EBCE3892}"/>
                </a:ext>
              </a:extLst>
            </p:cNvPr>
            <p:cNvSpPr txBox="1"/>
            <p:nvPr/>
          </p:nvSpPr>
          <p:spPr>
            <a:xfrm>
              <a:off x="2831573" y="2347483"/>
              <a:ext cx="3215699" cy="109773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>
              <a:defPPr>
                <a:defRPr kern="0"/>
              </a:defPPr>
              <a:lvl1pPr marL="298450" indent="-285750">
                <a:lnSpc>
                  <a:spcPct val="100000"/>
                </a:lnSpc>
                <a:spcBef>
                  <a:spcPts val="100"/>
                </a:spcBef>
                <a:buFont typeface="Wingdings" panose="05000000000000000000" pitchFamily="2" charset="2"/>
                <a:buChar char="ü"/>
                <a:defRPr sz="1600" spc="-60">
                  <a:solidFill>
                    <a:srgbClr val="A37547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Tamales</a:t>
              </a:r>
            </a:p>
            <a:p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Comidas listas</a:t>
              </a:r>
            </a:p>
            <a:p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Snacks compotas con quinua</a:t>
              </a:r>
            </a:p>
            <a:p>
              <a:r>
                <a:rPr lang="es-419" sz="17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Snacks mazamorras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689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</a:spPr>
      <a:bodyPr wrap="square" lIns="91440" tIns="45720" rIns="91440" bIns="45720">
        <a:spAutoFit/>
      </a:bodyPr>
      <a:lstStyle>
        <a:defPPr algn="ctr">
          <a:defRPr sz="5400" dirty="0" smtClean="0">
            <a:ln w="0"/>
            <a:gradFill>
              <a:gsLst>
                <a:gs pos="21000">
                  <a:srgbClr val="53575C"/>
                </a:gs>
                <a:gs pos="88000">
                  <a:srgbClr val="C5C7CA"/>
                </a:gs>
              </a:gsLst>
              <a:lin ang="5400000"/>
            </a:gradFill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2196</TotalTime>
  <Words>463</Words>
  <Application>Microsoft Office PowerPoint</Application>
  <PresentationFormat>Personalizado</PresentationFormat>
  <Paragraphs>109</Paragraphs>
  <Slides>12</Slides>
  <Notes>1</Notes>
  <HiddenSlides>8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Arial</vt:lpstr>
      <vt:lpstr>Arial Black</vt:lpstr>
      <vt:lpstr>Calibri</vt:lpstr>
      <vt:lpstr>Open</vt:lpstr>
      <vt:lpstr>Wingdings</vt:lpstr>
      <vt:lpstr>Office Theme</vt:lpstr>
      <vt:lpstr>Presentación de PowerPoint</vt:lpstr>
      <vt:lpstr>Presentación de PowerPoint</vt:lpstr>
      <vt:lpstr>Menestras</vt:lpstr>
      <vt:lpstr>Presentación de PowerPoint</vt:lpstr>
      <vt:lpstr>Menestras</vt:lpstr>
      <vt:lpstr>Aderezos</vt:lpstr>
      <vt:lpstr>Bases</vt:lpstr>
      <vt:lpstr>Salsas</vt:lpstr>
      <vt:lpstr>Postres</vt:lpstr>
      <vt:lpstr>Repostería</vt:lpstr>
      <vt:lpstr>Pollo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Alonso Carozzi Suarez</cp:lastModifiedBy>
  <cp:revision>12</cp:revision>
  <dcterms:created xsi:type="dcterms:W3CDTF">2025-10-10T17:31:52Z</dcterms:created>
  <dcterms:modified xsi:type="dcterms:W3CDTF">2026-08-24T16:50:31Z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2025-10-10T00:00:00Z</vt:filetime>
  </property>
  <property fmtid="{D5CDD505-2E9C-101B-9397-08002B2CF9AE}" pid="3" name="LastSaved">
    <vt:filetime>2025-10-10T00:00:00Z</vt:filetime>
  </property>
  <property fmtid="{D5CDD505-2E9C-101B-9397-08002B2CF9AE}" pid="4" name="Producer">
    <vt:lpwstr>iLovePDF</vt:lpwstr>
  </property>
</Properties>
</file>